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9" r:id="rId1"/>
  </p:sldMasterIdLst>
  <p:notesMasterIdLst>
    <p:notesMasterId r:id="rId79"/>
  </p:notesMasterIdLst>
  <p:sldIdLst>
    <p:sldId id="286" r:id="rId2"/>
    <p:sldId id="257" r:id="rId3"/>
    <p:sldId id="287" r:id="rId4"/>
    <p:sldId id="258" r:id="rId5"/>
    <p:sldId id="288" r:id="rId6"/>
    <p:sldId id="301" r:id="rId7"/>
    <p:sldId id="411" r:id="rId8"/>
    <p:sldId id="412" r:id="rId9"/>
    <p:sldId id="413" r:id="rId10"/>
    <p:sldId id="408" r:id="rId11"/>
    <p:sldId id="497" r:id="rId12"/>
    <p:sldId id="414" r:id="rId13"/>
    <p:sldId id="498" r:id="rId14"/>
    <p:sldId id="482" r:id="rId15"/>
    <p:sldId id="422" r:id="rId16"/>
    <p:sldId id="500" r:id="rId17"/>
    <p:sldId id="501" r:id="rId18"/>
    <p:sldId id="417" r:id="rId19"/>
    <p:sldId id="419" r:id="rId20"/>
    <p:sldId id="509" r:id="rId21"/>
    <p:sldId id="510" r:id="rId22"/>
    <p:sldId id="511" r:id="rId23"/>
    <p:sldId id="512" r:id="rId24"/>
    <p:sldId id="383" r:id="rId25"/>
    <p:sldId id="431" r:id="rId26"/>
    <p:sldId id="432" r:id="rId27"/>
    <p:sldId id="452" r:id="rId28"/>
    <p:sldId id="451" r:id="rId29"/>
    <p:sldId id="514" r:id="rId30"/>
    <p:sldId id="443" r:id="rId31"/>
    <p:sldId id="448" r:id="rId32"/>
    <p:sldId id="445" r:id="rId33"/>
    <p:sldId id="440" r:id="rId34"/>
    <p:sldId id="450" r:id="rId35"/>
    <p:sldId id="426" r:id="rId36"/>
    <p:sldId id="516" r:id="rId37"/>
    <p:sldId id="517" r:id="rId38"/>
    <p:sldId id="453" r:id="rId39"/>
    <p:sldId id="454" r:id="rId40"/>
    <p:sldId id="455" r:id="rId41"/>
    <p:sldId id="456" r:id="rId42"/>
    <p:sldId id="457" r:id="rId43"/>
    <p:sldId id="458" r:id="rId44"/>
    <p:sldId id="459" r:id="rId45"/>
    <p:sldId id="460" r:id="rId46"/>
    <p:sldId id="515" r:id="rId47"/>
    <p:sldId id="518" r:id="rId48"/>
    <p:sldId id="519" r:id="rId49"/>
    <p:sldId id="461" r:id="rId50"/>
    <p:sldId id="462" r:id="rId51"/>
    <p:sldId id="521" r:id="rId52"/>
    <p:sldId id="471" r:id="rId53"/>
    <p:sldId id="520" r:id="rId54"/>
    <p:sldId id="463" r:id="rId55"/>
    <p:sldId id="464" r:id="rId56"/>
    <p:sldId id="522" r:id="rId57"/>
    <p:sldId id="472" r:id="rId58"/>
    <p:sldId id="473" r:id="rId59"/>
    <p:sldId id="474" r:id="rId60"/>
    <p:sldId id="475" r:id="rId61"/>
    <p:sldId id="476" r:id="rId62"/>
    <p:sldId id="477" r:id="rId63"/>
    <p:sldId id="523" r:id="rId64"/>
    <p:sldId id="524" r:id="rId65"/>
    <p:sldId id="466" r:id="rId66"/>
    <p:sldId id="480" r:id="rId67"/>
    <p:sldId id="467" r:id="rId68"/>
    <p:sldId id="468" r:id="rId69"/>
    <p:sldId id="469" r:id="rId70"/>
    <p:sldId id="470" r:id="rId71"/>
    <p:sldId id="299" r:id="rId72"/>
    <p:sldId id="283" r:id="rId73"/>
    <p:sldId id="481" r:id="rId74"/>
    <p:sldId id="348" r:id="rId75"/>
    <p:sldId id="349" r:id="rId76"/>
    <p:sldId id="350" r:id="rId77"/>
    <p:sldId id="351" r:id="rId78"/>
  </p:sldIdLst>
  <p:sldSz cx="9144000" cy="6858000" type="screen4x3"/>
  <p:notesSz cx="6858000" cy="9144000"/>
  <p:defaultTextStyle>
    <a:defPPr>
      <a:defRPr lang="en-US"/>
    </a:defPPr>
    <a:lvl1pPr algn="l" rtl="0" eaLnBrk="0" fontAlgn="base" hangingPunct="0">
      <a:spcBef>
        <a:spcPct val="0"/>
      </a:spcBef>
      <a:spcAft>
        <a:spcPct val="0"/>
      </a:spcAft>
      <a:defRPr sz="2400" i="1"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i="1"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i="1"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i="1"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i="1"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i="1"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i="1"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i="1"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i="1"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chel DiMaggio" initials="RD" lastIdx="1" clrIdx="0">
    <p:extLst>
      <p:ext uri="{19B8F6BF-5375-455C-9EA6-DF929625EA0E}">
        <p15:presenceInfo xmlns:p15="http://schemas.microsoft.com/office/powerpoint/2012/main" userId="S::rachel.dimaggio@ascendlearning.com::fa08c6a1-9dd1-4f09-91c6-7302fc25c78b" providerId="AD"/>
      </p:ext>
    </p:extLst>
  </p:cmAuthor>
  <p:cmAuthor id="2" name="Loren-Marie Durr" initials="LMD" lastIdx="3" clrIdx="1">
    <p:extLst>
      <p:ext uri="{19B8F6BF-5375-455C-9EA6-DF929625EA0E}">
        <p15:presenceInfo xmlns:p15="http://schemas.microsoft.com/office/powerpoint/2012/main" userId="Loren-Marie Durr" providerId="None"/>
      </p:ext>
    </p:extLst>
  </p:cmAuthor>
  <p:cmAuthor id="3" name="Rachel DiMaggio" initials="RD [2]" lastIdx="2" clrIdx="2">
    <p:extLst>
      <p:ext uri="{19B8F6BF-5375-455C-9EA6-DF929625EA0E}">
        <p15:presenceInfo xmlns:p15="http://schemas.microsoft.com/office/powerpoint/2012/main" userId="Rachel DiMaggi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96" autoAdjust="0"/>
    <p:restoredTop sz="94708"/>
  </p:normalViewPr>
  <p:slideViewPr>
    <p:cSldViewPr>
      <p:cViewPr varScale="1">
        <p:scale>
          <a:sx n="88" d="100"/>
          <a:sy n="88" d="100"/>
        </p:scale>
        <p:origin x="1856"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5328"/>
    </p:cViewPr>
  </p:sorterViewPr>
  <p:notesViewPr>
    <p:cSldViewPr>
      <p:cViewPr varScale="1">
        <p:scale>
          <a:sx n="91" d="100"/>
          <a:sy n="91" d="100"/>
        </p:scale>
        <p:origin x="-2168"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g>
</file>

<file path=ppt/media/image20.jpeg>
</file>

<file path=ppt/media/image21.jpeg>
</file>

<file path=ppt/media/image22.jpeg>
</file>

<file path=ppt/media/image23.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F32DB48A-6B5B-EE45-999C-A9EBA9E1AAE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i="0">
                <a:latin typeface="Times" pitchFamily="64" charset="0"/>
                <a:ea typeface="+mn-ea"/>
                <a:cs typeface="+mn-cs"/>
              </a:defRPr>
            </a:lvl1pPr>
          </a:lstStyle>
          <a:p>
            <a:pPr>
              <a:defRPr/>
            </a:pPr>
            <a:endParaRPr lang="en-US" dirty="0"/>
          </a:p>
        </p:txBody>
      </p:sp>
      <p:sp>
        <p:nvSpPr>
          <p:cNvPr id="68611" name="Rectangle 3">
            <a:extLst>
              <a:ext uri="{FF2B5EF4-FFF2-40B4-BE49-F238E27FC236}">
                <a16:creationId xmlns:a16="http://schemas.microsoft.com/office/drawing/2014/main" id="{A1F21A02-2DE0-6E44-8919-DD276C08E10F}"/>
              </a:ext>
            </a:extLst>
          </p:cNvPr>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i="0">
                <a:latin typeface="Times" pitchFamily="64" charset="0"/>
                <a:ea typeface="+mn-ea"/>
                <a:cs typeface="+mn-cs"/>
              </a:defRPr>
            </a:lvl1pPr>
          </a:lstStyle>
          <a:p>
            <a:pPr>
              <a:defRPr/>
            </a:pPr>
            <a:endParaRPr lang="en-US" dirty="0"/>
          </a:p>
        </p:txBody>
      </p:sp>
      <p:sp>
        <p:nvSpPr>
          <p:cNvPr id="84996" name="Rectangle 4">
            <a:extLst>
              <a:ext uri="{FF2B5EF4-FFF2-40B4-BE49-F238E27FC236}">
                <a16:creationId xmlns:a16="http://schemas.microsoft.com/office/drawing/2014/main" id="{D33F1DFB-1A05-9444-88AC-0A11803F51DD}"/>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8613" name="Rectangle 5">
            <a:extLst>
              <a:ext uri="{FF2B5EF4-FFF2-40B4-BE49-F238E27FC236}">
                <a16:creationId xmlns:a16="http://schemas.microsoft.com/office/drawing/2014/main" id="{FFF6E4BD-0488-A541-A29B-C1EE72F653F3}"/>
              </a:ext>
            </a:extLst>
          </p:cNvPr>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8614" name="Rectangle 6">
            <a:extLst>
              <a:ext uri="{FF2B5EF4-FFF2-40B4-BE49-F238E27FC236}">
                <a16:creationId xmlns:a16="http://schemas.microsoft.com/office/drawing/2014/main" id="{0AF0B5D7-B345-0440-B52B-C56F6FB425E5}"/>
              </a:ext>
            </a:extLst>
          </p:cNvPr>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i="0">
                <a:latin typeface="Times" pitchFamily="64" charset="0"/>
                <a:ea typeface="+mn-ea"/>
                <a:cs typeface="+mn-cs"/>
              </a:defRPr>
            </a:lvl1pPr>
          </a:lstStyle>
          <a:p>
            <a:pPr>
              <a:defRPr/>
            </a:pPr>
            <a:endParaRPr lang="en-US" dirty="0"/>
          </a:p>
        </p:txBody>
      </p:sp>
      <p:sp>
        <p:nvSpPr>
          <p:cNvPr id="68615" name="Rectangle 7">
            <a:extLst>
              <a:ext uri="{FF2B5EF4-FFF2-40B4-BE49-F238E27FC236}">
                <a16:creationId xmlns:a16="http://schemas.microsoft.com/office/drawing/2014/main" id="{10891579-790C-3748-A9F1-DF8576F52ED3}"/>
              </a:ext>
            </a:extLst>
          </p:cNvPr>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i="0">
                <a:latin typeface="Times" pitchFamily="2" charset="0"/>
              </a:defRPr>
            </a:lvl1pPr>
          </a:lstStyle>
          <a:p>
            <a:fld id="{EBF9D012-A217-9943-B686-C573D9DFF28E}" type="slidenum">
              <a:rPr lang="en-US" altLang="en-US"/>
              <a:pPr/>
              <a:t>‹#›</a:t>
            </a:fld>
            <a:endParaRPr lang="en-US" altLang="en-US" dirty="0"/>
          </a:p>
        </p:txBody>
      </p:sp>
    </p:spTree>
    <p:extLst>
      <p:ext uri="{BB962C8B-B14F-4D97-AF65-F5344CB8AC3E}">
        <p14:creationId xmlns:p14="http://schemas.microsoft.com/office/powerpoint/2010/main" val="146049564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pitchFamily="64"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a:extLst>
              <a:ext uri="{FF2B5EF4-FFF2-40B4-BE49-F238E27FC236}">
                <a16:creationId xmlns:a16="http://schemas.microsoft.com/office/drawing/2014/main" id="{0E81B48F-7254-544C-B70E-E55F5847A627}"/>
              </a:ext>
            </a:extLst>
          </p:cNvPr>
          <p:cNvSpPr>
            <a:spLocks noGrp="1" noRot="1" noChangeAspect="1" noTextEdit="1"/>
          </p:cNvSpPr>
          <p:nvPr>
            <p:ph type="sldImg"/>
          </p:nvPr>
        </p:nvSpPr>
        <p:spPr>
          <a:ln/>
        </p:spPr>
      </p:sp>
      <p:sp>
        <p:nvSpPr>
          <p:cNvPr id="86019" name="Notes Placeholder 2">
            <a:extLst>
              <a:ext uri="{FF2B5EF4-FFF2-40B4-BE49-F238E27FC236}">
                <a16:creationId xmlns:a16="http://schemas.microsoft.com/office/drawing/2014/main" id="{9D8C2F1C-46DB-3843-8EE0-ABEB14B39B15}"/>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6020" name="Slide Number Placeholder 3">
            <a:extLst>
              <a:ext uri="{FF2B5EF4-FFF2-40B4-BE49-F238E27FC236}">
                <a16:creationId xmlns:a16="http://schemas.microsoft.com/office/drawing/2014/main" id="{189789D3-D1B7-6846-8829-2F00314F95B9}"/>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3BEB73F3-265B-464B-8C96-C148FBD43DA3}" type="slidenum">
              <a:rPr lang="en-US" altLang="en-US" sz="1200" i="0">
                <a:latin typeface="Times" pitchFamily="2" charset="0"/>
              </a:rPr>
              <a:pPr/>
              <a:t>1</a:t>
            </a:fld>
            <a:endParaRPr lang="en-US" altLang="en-US" sz="1200" i="0" dirty="0">
              <a:latin typeface="Times" pitchFamily="2" charset="0"/>
            </a:endParaRPr>
          </a:p>
        </p:txBody>
      </p:sp>
    </p:spTree>
    <p:extLst>
      <p:ext uri="{BB962C8B-B14F-4D97-AF65-F5344CB8AC3E}">
        <p14:creationId xmlns:p14="http://schemas.microsoft.com/office/powerpoint/2010/main" val="2199363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a:extLst>
              <a:ext uri="{FF2B5EF4-FFF2-40B4-BE49-F238E27FC236}">
                <a16:creationId xmlns:a16="http://schemas.microsoft.com/office/drawing/2014/main" id="{ECCD4E84-A542-7444-949E-46B6F5B518CD}"/>
              </a:ext>
            </a:extLst>
          </p:cNvPr>
          <p:cNvSpPr>
            <a:spLocks noGrp="1" noRot="1" noChangeAspect="1" noTextEdit="1"/>
          </p:cNvSpPr>
          <p:nvPr>
            <p:ph type="sldImg"/>
          </p:nvPr>
        </p:nvSpPr>
        <p:spPr>
          <a:ln/>
        </p:spPr>
      </p:sp>
      <p:sp>
        <p:nvSpPr>
          <p:cNvPr id="95235" name="Notes Placeholder 2">
            <a:extLst>
              <a:ext uri="{FF2B5EF4-FFF2-40B4-BE49-F238E27FC236}">
                <a16:creationId xmlns:a16="http://schemas.microsoft.com/office/drawing/2014/main" id="{4B360267-9FED-0946-964B-CC281C2F52C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5236" name="Slide Number Placeholder 3">
            <a:extLst>
              <a:ext uri="{FF2B5EF4-FFF2-40B4-BE49-F238E27FC236}">
                <a16:creationId xmlns:a16="http://schemas.microsoft.com/office/drawing/2014/main" id="{CF53C092-57E6-7346-841B-ED7FD6C5F714}"/>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0CBD7C7B-548E-B747-9A01-BDA460BE34D8}" type="slidenum">
              <a:rPr lang="en-US" altLang="en-US" sz="1200" i="0">
                <a:latin typeface="Times" pitchFamily="2" charset="0"/>
              </a:rPr>
              <a:pPr/>
              <a:t>10</a:t>
            </a:fld>
            <a:endParaRPr lang="en-US" altLang="en-US" sz="1200" i="0" dirty="0">
              <a:latin typeface="Times" pitchFamily="2" charset="0"/>
            </a:endParaRPr>
          </a:p>
        </p:txBody>
      </p:sp>
    </p:spTree>
    <p:extLst>
      <p:ext uri="{BB962C8B-B14F-4D97-AF65-F5344CB8AC3E}">
        <p14:creationId xmlns:p14="http://schemas.microsoft.com/office/powerpoint/2010/main" val="35586191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Slide Image Placeholder 1">
            <a:extLst>
              <a:ext uri="{FF2B5EF4-FFF2-40B4-BE49-F238E27FC236}">
                <a16:creationId xmlns:a16="http://schemas.microsoft.com/office/drawing/2014/main" id="{10452407-03F2-174A-B79C-2CEA8A065A1A}"/>
              </a:ext>
            </a:extLst>
          </p:cNvPr>
          <p:cNvSpPr>
            <a:spLocks noGrp="1" noRot="1" noChangeAspect="1" noTextEdit="1"/>
          </p:cNvSpPr>
          <p:nvPr>
            <p:ph type="sldImg"/>
          </p:nvPr>
        </p:nvSpPr>
        <p:spPr>
          <a:ln/>
        </p:spPr>
      </p:sp>
      <p:sp>
        <p:nvSpPr>
          <p:cNvPr id="96259" name="Notes Placeholder 2">
            <a:extLst>
              <a:ext uri="{FF2B5EF4-FFF2-40B4-BE49-F238E27FC236}">
                <a16:creationId xmlns:a16="http://schemas.microsoft.com/office/drawing/2014/main" id="{7F783A33-93FB-8A4B-823B-8FF17863C4EF}"/>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6260" name="Slide Number Placeholder 3">
            <a:extLst>
              <a:ext uri="{FF2B5EF4-FFF2-40B4-BE49-F238E27FC236}">
                <a16:creationId xmlns:a16="http://schemas.microsoft.com/office/drawing/2014/main" id="{FAA0D685-6284-ED43-A465-D8E40B72FB2B}"/>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95E7CCED-D633-0643-9882-58ABD412E545}" type="slidenum">
              <a:rPr lang="en-US" altLang="en-US" sz="1200" i="0">
                <a:latin typeface="Times" pitchFamily="2" charset="0"/>
              </a:rPr>
              <a:pPr/>
              <a:t>11</a:t>
            </a:fld>
            <a:endParaRPr lang="en-US" altLang="en-US" sz="1200" i="0" dirty="0">
              <a:latin typeface="Times" pitchFamily="2" charset="0"/>
            </a:endParaRPr>
          </a:p>
        </p:txBody>
      </p:sp>
    </p:spTree>
    <p:extLst>
      <p:ext uri="{BB962C8B-B14F-4D97-AF65-F5344CB8AC3E}">
        <p14:creationId xmlns:p14="http://schemas.microsoft.com/office/powerpoint/2010/main" val="685331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Slide Image Placeholder 1">
            <a:extLst>
              <a:ext uri="{FF2B5EF4-FFF2-40B4-BE49-F238E27FC236}">
                <a16:creationId xmlns:a16="http://schemas.microsoft.com/office/drawing/2014/main" id="{C9AC0673-381C-E64E-840F-A43AA48A1ECA}"/>
              </a:ext>
            </a:extLst>
          </p:cNvPr>
          <p:cNvSpPr>
            <a:spLocks noGrp="1" noRot="1" noChangeAspect="1" noTextEdit="1"/>
          </p:cNvSpPr>
          <p:nvPr>
            <p:ph type="sldImg"/>
          </p:nvPr>
        </p:nvSpPr>
        <p:spPr>
          <a:ln/>
        </p:spPr>
      </p:sp>
      <p:sp>
        <p:nvSpPr>
          <p:cNvPr id="97283" name="Notes Placeholder 2">
            <a:extLst>
              <a:ext uri="{FF2B5EF4-FFF2-40B4-BE49-F238E27FC236}">
                <a16:creationId xmlns:a16="http://schemas.microsoft.com/office/drawing/2014/main" id="{EE0C88E1-6BAD-5C4E-9A8A-A041CF0BB6B8}"/>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7284" name="Slide Number Placeholder 3">
            <a:extLst>
              <a:ext uri="{FF2B5EF4-FFF2-40B4-BE49-F238E27FC236}">
                <a16:creationId xmlns:a16="http://schemas.microsoft.com/office/drawing/2014/main" id="{72FD141A-2186-5E48-B7E4-83795ED45DC9}"/>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04EAEBB8-72FE-EC4D-92B5-B162FA3B866D}" type="slidenum">
              <a:rPr lang="en-US" altLang="en-US" sz="1200" i="0">
                <a:latin typeface="Times" pitchFamily="2" charset="0"/>
              </a:rPr>
              <a:pPr/>
              <a:t>12</a:t>
            </a:fld>
            <a:endParaRPr lang="en-US" altLang="en-US" sz="1200" i="0" dirty="0">
              <a:latin typeface="Times" pitchFamily="2" charset="0"/>
            </a:endParaRPr>
          </a:p>
        </p:txBody>
      </p:sp>
    </p:spTree>
    <p:extLst>
      <p:ext uri="{BB962C8B-B14F-4D97-AF65-F5344CB8AC3E}">
        <p14:creationId xmlns:p14="http://schemas.microsoft.com/office/powerpoint/2010/main" val="25812998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a:extLst>
              <a:ext uri="{FF2B5EF4-FFF2-40B4-BE49-F238E27FC236}">
                <a16:creationId xmlns:a16="http://schemas.microsoft.com/office/drawing/2014/main" id="{3C22035D-70CC-554F-BEDD-F2206D0E34AD}"/>
              </a:ext>
            </a:extLst>
          </p:cNvPr>
          <p:cNvSpPr>
            <a:spLocks noGrp="1" noRot="1" noChangeAspect="1" noTextEdit="1"/>
          </p:cNvSpPr>
          <p:nvPr>
            <p:ph type="sldImg"/>
          </p:nvPr>
        </p:nvSpPr>
        <p:spPr>
          <a:ln/>
        </p:spPr>
      </p:sp>
      <p:sp>
        <p:nvSpPr>
          <p:cNvPr id="98307" name="Notes Placeholder 2">
            <a:extLst>
              <a:ext uri="{FF2B5EF4-FFF2-40B4-BE49-F238E27FC236}">
                <a16:creationId xmlns:a16="http://schemas.microsoft.com/office/drawing/2014/main" id="{DC84BA22-F63C-2840-AC8C-6A777C69B66D}"/>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8308" name="Slide Number Placeholder 3">
            <a:extLst>
              <a:ext uri="{FF2B5EF4-FFF2-40B4-BE49-F238E27FC236}">
                <a16:creationId xmlns:a16="http://schemas.microsoft.com/office/drawing/2014/main" id="{75719A09-1457-9A4C-ABD1-5BCC85FDB1D4}"/>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09D319DA-BFB8-D04A-AED3-874CD9BA752A}" type="slidenum">
              <a:rPr lang="en-US" altLang="en-US" sz="1200" i="0">
                <a:latin typeface="Times" pitchFamily="2" charset="0"/>
              </a:rPr>
              <a:pPr/>
              <a:t>13</a:t>
            </a:fld>
            <a:endParaRPr lang="en-US" altLang="en-US" sz="1200" i="0" dirty="0">
              <a:latin typeface="Times" pitchFamily="2" charset="0"/>
            </a:endParaRPr>
          </a:p>
        </p:txBody>
      </p:sp>
    </p:spTree>
    <p:extLst>
      <p:ext uri="{BB962C8B-B14F-4D97-AF65-F5344CB8AC3E}">
        <p14:creationId xmlns:p14="http://schemas.microsoft.com/office/powerpoint/2010/main" val="34584644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Image Placeholder 1">
            <a:extLst>
              <a:ext uri="{FF2B5EF4-FFF2-40B4-BE49-F238E27FC236}">
                <a16:creationId xmlns:a16="http://schemas.microsoft.com/office/drawing/2014/main" id="{E8898049-78FF-254D-AF2C-CF1ECE25675B}"/>
              </a:ext>
            </a:extLst>
          </p:cNvPr>
          <p:cNvSpPr>
            <a:spLocks noGrp="1" noRot="1" noChangeAspect="1" noTextEdit="1"/>
          </p:cNvSpPr>
          <p:nvPr>
            <p:ph type="sldImg"/>
          </p:nvPr>
        </p:nvSpPr>
        <p:spPr>
          <a:ln/>
        </p:spPr>
      </p:sp>
      <p:sp>
        <p:nvSpPr>
          <p:cNvPr id="99331" name="Notes Placeholder 2">
            <a:extLst>
              <a:ext uri="{FF2B5EF4-FFF2-40B4-BE49-F238E27FC236}">
                <a16:creationId xmlns:a16="http://schemas.microsoft.com/office/drawing/2014/main" id="{C52AA414-8FC3-4A4D-ABE1-3FF34936BE0F}"/>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9332" name="Slide Number Placeholder 3">
            <a:extLst>
              <a:ext uri="{FF2B5EF4-FFF2-40B4-BE49-F238E27FC236}">
                <a16:creationId xmlns:a16="http://schemas.microsoft.com/office/drawing/2014/main" id="{009E8CB6-FE22-E246-AB57-881433752BF0}"/>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AD998182-EAFE-824F-9F2B-8B24A658CE00}" type="slidenum">
              <a:rPr lang="en-US" altLang="en-US" sz="1200" i="0">
                <a:latin typeface="Times" pitchFamily="2" charset="0"/>
              </a:rPr>
              <a:pPr/>
              <a:t>14</a:t>
            </a:fld>
            <a:endParaRPr lang="en-US" altLang="en-US" sz="1200" i="0" dirty="0">
              <a:latin typeface="Times" pitchFamily="2" charset="0"/>
            </a:endParaRPr>
          </a:p>
        </p:txBody>
      </p:sp>
    </p:spTree>
    <p:extLst>
      <p:ext uri="{BB962C8B-B14F-4D97-AF65-F5344CB8AC3E}">
        <p14:creationId xmlns:p14="http://schemas.microsoft.com/office/powerpoint/2010/main" val="380851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Image Placeholder 1">
            <a:extLst>
              <a:ext uri="{FF2B5EF4-FFF2-40B4-BE49-F238E27FC236}">
                <a16:creationId xmlns:a16="http://schemas.microsoft.com/office/drawing/2014/main" id="{AF4C8E1C-7CE1-364F-ACF1-C75E6FAC7CA9}"/>
              </a:ext>
            </a:extLst>
          </p:cNvPr>
          <p:cNvSpPr>
            <a:spLocks noGrp="1" noRot="1" noChangeAspect="1" noTextEdit="1"/>
          </p:cNvSpPr>
          <p:nvPr>
            <p:ph type="sldImg"/>
          </p:nvPr>
        </p:nvSpPr>
        <p:spPr>
          <a:ln/>
        </p:spPr>
      </p:sp>
      <p:sp>
        <p:nvSpPr>
          <p:cNvPr id="101379" name="Notes Placeholder 2">
            <a:extLst>
              <a:ext uri="{FF2B5EF4-FFF2-40B4-BE49-F238E27FC236}">
                <a16:creationId xmlns:a16="http://schemas.microsoft.com/office/drawing/2014/main" id="{CCF69BB4-4F11-E243-9920-2A150C0B5E2B}"/>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1380" name="Slide Number Placeholder 3">
            <a:extLst>
              <a:ext uri="{FF2B5EF4-FFF2-40B4-BE49-F238E27FC236}">
                <a16:creationId xmlns:a16="http://schemas.microsoft.com/office/drawing/2014/main" id="{A3995A8E-F3E5-0240-86E2-062820059914}"/>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51526942-FE19-2A4E-B06A-B90876F4B457}" type="slidenum">
              <a:rPr lang="en-US" altLang="en-US" sz="1200" i="0">
                <a:latin typeface="Times" pitchFamily="2" charset="0"/>
              </a:rPr>
              <a:pPr/>
              <a:t>15</a:t>
            </a:fld>
            <a:endParaRPr lang="en-US" altLang="en-US" sz="1200" i="0" dirty="0">
              <a:latin typeface="Times" pitchFamily="2" charset="0"/>
            </a:endParaRPr>
          </a:p>
        </p:txBody>
      </p:sp>
    </p:spTree>
    <p:extLst>
      <p:ext uri="{BB962C8B-B14F-4D97-AF65-F5344CB8AC3E}">
        <p14:creationId xmlns:p14="http://schemas.microsoft.com/office/powerpoint/2010/main" val="31882213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Slide Image Placeholder 1">
            <a:extLst>
              <a:ext uri="{FF2B5EF4-FFF2-40B4-BE49-F238E27FC236}">
                <a16:creationId xmlns:a16="http://schemas.microsoft.com/office/drawing/2014/main" id="{01059D86-4266-D546-B164-E7BA7C2FF10E}"/>
              </a:ext>
            </a:extLst>
          </p:cNvPr>
          <p:cNvSpPr>
            <a:spLocks noGrp="1" noRot="1" noChangeAspect="1" noTextEdit="1"/>
          </p:cNvSpPr>
          <p:nvPr>
            <p:ph type="sldImg"/>
          </p:nvPr>
        </p:nvSpPr>
        <p:spPr>
          <a:ln/>
        </p:spPr>
      </p:sp>
      <p:sp>
        <p:nvSpPr>
          <p:cNvPr id="103427" name="Notes Placeholder 2">
            <a:extLst>
              <a:ext uri="{FF2B5EF4-FFF2-40B4-BE49-F238E27FC236}">
                <a16:creationId xmlns:a16="http://schemas.microsoft.com/office/drawing/2014/main" id="{AC164A25-BC20-004C-98B2-C9B5001131F5}"/>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3428" name="Slide Number Placeholder 3">
            <a:extLst>
              <a:ext uri="{FF2B5EF4-FFF2-40B4-BE49-F238E27FC236}">
                <a16:creationId xmlns:a16="http://schemas.microsoft.com/office/drawing/2014/main" id="{5FB28F7A-14C7-8948-B669-BFD0C6A0A4B0}"/>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B34436D9-88C4-A94D-B135-36244DEA2947}" type="slidenum">
              <a:rPr lang="en-US" altLang="en-US" sz="1200" i="0">
                <a:latin typeface="Times" pitchFamily="2" charset="0"/>
              </a:rPr>
              <a:pPr algn="r"/>
              <a:t>16</a:t>
            </a:fld>
            <a:endParaRPr lang="en-US" altLang="en-US" sz="1200" i="0" dirty="0">
              <a:latin typeface="Times" pitchFamily="2" charset="0"/>
            </a:endParaRPr>
          </a:p>
        </p:txBody>
      </p:sp>
    </p:spTree>
    <p:extLst>
      <p:ext uri="{BB962C8B-B14F-4D97-AF65-F5344CB8AC3E}">
        <p14:creationId xmlns:p14="http://schemas.microsoft.com/office/powerpoint/2010/main" val="6223944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Slide Image Placeholder 1">
            <a:extLst>
              <a:ext uri="{FF2B5EF4-FFF2-40B4-BE49-F238E27FC236}">
                <a16:creationId xmlns:a16="http://schemas.microsoft.com/office/drawing/2014/main" id="{3180610E-1030-BF47-ABF0-B2FD88B68991}"/>
              </a:ext>
            </a:extLst>
          </p:cNvPr>
          <p:cNvSpPr>
            <a:spLocks noGrp="1" noRot="1" noChangeAspect="1" noTextEdit="1"/>
          </p:cNvSpPr>
          <p:nvPr>
            <p:ph type="sldImg"/>
          </p:nvPr>
        </p:nvSpPr>
        <p:spPr>
          <a:ln/>
        </p:spPr>
      </p:sp>
      <p:sp>
        <p:nvSpPr>
          <p:cNvPr id="104451" name="Notes Placeholder 2">
            <a:extLst>
              <a:ext uri="{FF2B5EF4-FFF2-40B4-BE49-F238E27FC236}">
                <a16:creationId xmlns:a16="http://schemas.microsoft.com/office/drawing/2014/main" id="{0A31D0C7-0DB8-E443-A885-D4982AA55A27}"/>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4452" name="Slide Number Placeholder 3">
            <a:extLst>
              <a:ext uri="{FF2B5EF4-FFF2-40B4-BE49-F238E27FC236}">
                <a16:creationId xmlns:a16="http://schemas.microsoft.com/office/drawing/2014/main" id="{23CCA45D-1250-8F4B-A682-B888666C7E1E}"/>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3B8A1A00-C8FB-D14F-9933-B7185B473E30}" type="slidenum">
              <a:rPr lang="en-US" altLang="en-US" sz="1200" i="0">
                <a:latin typeface="Times" pitchFamily="2" charset="0"/>
              </a:rPr>
              <a:pPr algn="r"/>
              <a:t>17</a:t>
            </a:fld>
            <a:endParaRPr lang="en-US" altLang="en-US" sz="1200" i="0" dirty="0">
              <a:latin typeface="Times" pitchFamily="2" charset="0"/>
            </a:endParaRPr>
          </a:p>
        </p:txBody>
      </p:sp>
    </p:spTree>
    <p:extLst>
      <p:ext uri="{BB962C8B-B14F-4D97-AF65-F5344CB8AC3E}">
        <p14:creationId xmlns:p14="http://schemas.microsoft.com/office/powerpoint/2010/main" val="12623535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Slide Image Placeholder 1">
            <a:extLst>
              <a:ext uri="{FF2B5EF4-FFF2-40B4-BE49-F238E27FC236}">
                <a16:creationId xmlns:a16="http://schemas.microsoft.com/office/drawing/2014/main" id="{E52BB93E-54FB-9F44-82A0-B3BAC9D5ECBB}"/>
              </a:ext>
            </a:extLst>
          </p:cNvPr>
          <p:cNvSpPr>
            <a:spLocks noGrp="1" noRot="1" noChangeAspect="1" noTextEdit="1"/>
          </p:cNvSpPr>
          <p:nvPr>
            <p:ph type="sldImg"/>
          </p:nvPr>
        </p:nvSpPr>
        <p:spPr>
          <a:ln/>
        </p:spPr>
      </p:sp>
      <p:sp>
        <p:nvSpPr>
          <p:cNvPr id="106499" name="Notes Placeholder 2">
            <a:extLst>
              <a:ext uri="{FF2B5EF4-FFF2-40B4-BE49-F238E27FC236}">
                <a16:creationId xmlns:a16="http://schemas.microsoft.com/office/drawing/2014/main" id="{76A7C388-C537-EC4D-8449-74C63D61D86C}"/>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6500" name="Slide Number Placeholder 3">
            <a:extLst>
              <a:ext uri="{FF2B5EF4-FFF2-40B4-BE49-F238E27FC236}">
                <a16:creationId xmlns:a16="http://schemas.microsoft.com/office/drawing/2014/main" id="{CD2012C0-DC6C-284F-B86F-2434505B38FE}"/>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BC6AF7F0-502D-6340-8092-15430B6BF94D}" type="slidenum">
              <a:rPr lang="en-US" altLang="en-US" sz="1200" i="0">
                <a:latin typeface="Times" pitchFamily="2" charset="0"/>
              </a:rPr>
              <a:pPr/>
              <a:t>18</a:t>
            </a:fld>
            <a:endParaRPr lang="en-US" altLang="en-US" sz="1200" i="0" dirty="0">
              <a:latin typeface="Times" pitchFamily="2" charset="0"/>
            </a:endParaRPr>
          </a:p>
        </p:txBody>
      </p:sp>
    </p:spTree>
    <p:extLst>
      <p:ext uri="{BB962C8B-B14F-4D97-AF65-F5344CB8AC3E}">
        <p14:creationId xmlns:p14="http://schemas.microsoft.com/office/powerpoint/2010/main" val="11185690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Slide Image Placeholder 1">
            <a:extLst>
              <a:ext uri="{FF2B5EF4-FFF2-40B4-BE49-F238E27FC236}">
                <a16:creationId xmlns:a16="http://schemas.microsoft.com/office/drawing/2014/main" id="{C7239BD4-142D-E846-93DB-E22442DDAE0C}"/>
              </a:ext>
            </a:extLst>
          </p:cNvPr>
          <p:cNvSpPr>
            <a:spLocks noGrp="1" noRot="1" noChangeAspect="1" noTextEdit="1"/>
          </p:cNvSpPr>
          <p:nvPr>
            <p:ph type="sldImg"/>
          </p:nvPr>
        </p:nvSpPr>
        <p:spPr>
          <a:ln/>
        </p:spPr>
      </p:sp>
      <p:sp>
        <p:nvSpPr>
          <p:cNvPr id="107523" name="Notes Placeholder 2">
            <a:extLst>
              <a:ext uri="{FF2B5EF4-FFF2-40B4-BE49-F238E27FC236}">
                <a16:creationId xmlns:a16="http://schemas.microsoft.com/office/drawing/2014/main" id="{BE314319-43D1-E440-AB33-60A83192A5BB}"/>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7524" name="Slide Number Placeholder 3">
            <a:extLst>
              <a:ext uri="{FF2B5EF4-FFF2-40B4-BE49-F238E27FC236}">
                <a16:creationId xmlns:a16="http://schemas.microsoft.com/office/drawing/2014/main" id="{58AA6E01-2D81-ED4E-8EEA-F7CFBE15372A}"/>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8A151EC8-AF32-B44D-98FD-EF5C1E64DFC0}" type="slidenum">
              <a:rPr lang="en-US" altLang="en-US" sz="1200" i="0">
                <a:latin typeface="Times" pitchFamily="2" charset="0"/>
              </a:rPr>
              <a:pPr/>
              <a:t>19</a:t>
            </a:fld>
            <a:endParaRPr lang="en-US" altLang="en-US" sz="1200" i="0" dirty="0">
              <a:latin typeface="Times" pitchFamily="2" charset="0"/>
            </a:endParaRPr>
          </a:p>
        </p:txBody>
      </p:sp>
    </p:spTree>
    <p:extLst>
      <p:ext uri="{BB962C8B-B14F-4D97-AF65-F5344CB8AC3E}">
        <p14:creationId xmlns:p14="http://schemas.microsoft.com/office/powerpoint/2010/main" val="2883525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Slide Image Placeholder 1">
            <a:extLst>
              <a:ext uri="{FF2B5EF4-FFF2-40B4-BE49-F238E27FC236}">
                <a16:creationId xmlns:a16="http://schemas.microsoft.com/office/drawing/2014/main" id="{77BA0363-5AF8-EA48-900A-098F692C3E21}"/>
              </a:ext>
            </a:extLst>
          </p:cNvPr>
          <p:cNvSpPr>
            <a:spLocks noGrp="1" noRot="1" noChangeAspect="1" noTextEdit="1"/>
          </p:cNvSpPr>
          <p:nvPr>
            <p:ph type="sldImg"/>
          </p:nvPr>
        </p:nvSpPr>
        <p:spPr>
          <a:ln/>
        </p:spPr>
      </p:sp>
      <p:sp>
        <p:nvSpPr>
          <p:cNvPr id="87043" name="Notes Placeholder 2">
            <a:extLst>
              <a:ext uri="{FF2B5EF4-FFF2-40B4-BE49-F238E27FC236}">
                <a16:creationId xmlns:a16="http://schemas.microsoft.com/office/drawing/2014/main" id="{4A1C19AE-D596-434B-B297-5C8FB67CD2E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7044" name="Slide Number Placeholder 3">
            <a:extLst>
              <a:ext uri="{FF2B5EF4-FFF2-40B4-BE49-F238E27FC236}">
                <a16:creationId xmlns:a16="http://schemas.microsoft.com/office/drawing/2014/main" id="{790EAE68-E75E-204E-8AAC-0FB0CDF45D81}"/>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9F43094B-AF86-A34C-A568-6C42AFC201CF}" type="slidenum">
              <a:rPr lang="en-US" altLang="en-US" sz="1200" i="0">
                <a:latin typeface="Times" pitchFamily="2" charset="0"/>
              </a:rPr>
              <a:pPr/>
              <a:t>2</a:t>
            </a:fld>
            <a:endParaRPr lang="en-US" altLang="en-US" sz="1200" i="0" dirty="0">
              <a:latin typeface="Times" pitchFamily="2" charset="0"/>
            </a:endParaRPr>
          </a:p>
        </p:txBody>
      </p:sp>
    </p:spTree>
    <p:extLst>
      <p:ext uri="{BB962C8B-B14F-4D97-AF65-F5344CB8AC3E}">
        <p14:creationId xmlns:p14="http://schemas.microsoft.com/office/powerpoint/2010/main" val="12249341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Slide Image Placeholder 1">
            <a:extLst>
              <a:ext uri="{FF2B5EF4-FFF2-40B4-BE49-F238E27FC236}">
                <a16:creationId xmlns:a16="http://schemas.microsoft.com/office/drawing/2014/main" id="{8F462173-B513-C346-A2A8-AE8FB560B168}"/>
              </a:ext>
            </a:extLst>
          </p:cNvPr>
          <p:cNvSpPr>
            <a:spLocks noGrp="1" noRot="1" noChangeAspect="1" noTextEdit="1"/>
          </p:cNvSpPr>
          <p:nvPr>
            <p:ph type="sldImg"/>
          </p:nvPr>
        </p:nvSpPr>
        <p:spPr>
          <a:ln/>
        </p:spPr>
      </p:sp>
      <p:sp>
        <p:nvSpPr>
          <p:cNvPr id="108547" name="Notes Placeholder 2">
            <a:extLst>
              <a:ext uri="{FF2B5EF4-FFF2-40B4-BE49-F238E27FC236}">
                <a16:creationId xmlns:a16="http://schemas.microsoft.com/office/drawing/2014/main" id="{06B11C67-DF20-684A-8638-D1A987F298ED}"/>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8548" name="Slide Number Placeholder 3">
            <a:extLst>
              <a:ext uri="{FF2B5EF4-FFF2-40B4-BE49-F238E27FC236}">
                <a16:creationId xmlns:a16="http://schemas.microsoft.com/office/drawing/2014/main" id="{5453C771-AD58-004B-9D69-51BED39DBAC0}"/>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9685F879-6E48-9645-A395-D5BF642BE70E}" type="slidenum">
              <a:rPr lang="en-US" altLang="en-US" sz="1200" i="0">
                <a:latin typeface="Times" pitchFamily="2" charset="0"/>
              </a:rPr>
              <a:pPr algn="r"/>
              <a:t>20</a:t>
            </a:fld>
            <a:endParaRPr lang="en-US" altLang="en-US" sz="1200" i="0" dirty="0">
              <a:latin typeface="Times" pitchFamily="2" charset="0"/>
            </a:endParaRPr>
          </a:p>
        </p:txBody>
      </p:sp>
    </p:spTree>
    <p:extLst>
      <p:ext uri="{BB962C8B-B14F-4D97-AF65-F5344CB8AC3E}">
        <p14:creationId xmlns:p14="http://schemas.microsoft.com/office/powerpoint/2010/main" val="35507538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Slide Image Placeholder 1">
            <a:extLst>
              <a:ext uri="{FF2B5EF4-FFF2-40B4-BE49-F238E27FC236}">
                <a16:creationId xmlns:a16="http://schemas.microsoft.com/office/drawing/2014/main" id="{9FA244B7-9206-7B4A-9E23-30A3D80395A7}"/>
              </a:ext>
            </a:extLst>
          </p:cNvPr>
          <p:cNvSpPr>
            <a:spLocks noGrp="1" noRot="1" noChangeAspect="1" noTextEdit="1"/>
          </p:cNvSpPr>
          <p:nvPr>
            <p:ph type="sldImg"/>
          </p:nvPr>
        </p:nvSpPr>
        <p:spPr>
          <a:ln/>
        </p:spPr>
      </p:sp>
      <p:sp>
        <p:nvSpPr>
          <p:cNvPr id="109571" name="Notes Placeholder 2">
            <a:extLst>
              <a:ext uri="{FF2B5EF4-FFF2-40B4-BE49-F238E27FC236}">
                <a16:creationId xmlns:a16="http://schemas.microsoft.com/office/drawing/2014/main" id="{8100F7EA-AE27-D745-BBDA-AB4C2C32E07B}"/>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9572" name="Slide Number Placeholder 3">
            <a:extLst>
              <a:ext uri="{FF2B5EF4-FFF2-40B4-BE49-F238E27FC236}">
                <a16:creationId xmlns:a16="http://schemas.microsoft.com/office/drawing/2014/main" id="{82828C76-B1C0-294C-9F12-41807ADBAD6A}"/>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914EBDB0-9525-F04C-86AC-72AE40FEDDAE}" type="slidenum">
              <a:rPr lang="en-US" altLang="en-US" sz="1200" i="0">
                <a:latin typeface="Times" pitchFamily="2" charset="0"/>
              </a:rPr>
              <a:pPr algn="r"/>
              <a:t>21</a:t>
            </a:fld>
            <a:endParaRPr lang="en-US" altLang="en-US" sz="1200" i="0" dirty="0">
              <a:latin typeface="Times" pitchFamily="2" charset="0"/>
            </a:endParaRPr>
          </a:p>
        </p:txBody>
      </p:sp>
    </p:spTree>
    <p:extLst>
      <p:ext uri="{BB962C8B-B14F-4D97-AF65-F5344CB8AC3E}">
        <p14:creationId xmlns:p14="http://schemas.microsoft.com/office/powerpoint/2010/main" val="5100580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Slide Image Placeholder 1">
            <a:extLst>
              <a:ext uri="{FF2B5EF4-FFF2-40B4-BE49-F238E27FC236}">
                <a16:creationId xmlns:a16="http://schemas.microsoft.com/office/drawing/2014/main" id="{78C16EE0-ABE2-1F47-B90F-906059ECE1C4}"/>
              </a:ext>
            </a:extLst>
          </p:cNvPr>
          <p:cNvSpPr>
            <a:spLocks noGrp="1" noRot="1" noChangeAspect="1" noTextEdit="1"/>
          </p:cNvSpPr>
          <p:nvPr>
            <p:ph type="sldImg"/>
          </p:nvPr>
        </p:nvSpPr>
        <p:spPr>
          <a:ln/>
        </p:spPr>
      </p:sp>
      <p:sp>
        <p:nvSpPr>
          <p:cNvPr id="110595" name="Notes Placeholder 2">
            <a:extLst>
              <a:ext uri="{FF2B5EF4-FFF2-40B4-BE49-F238E27FC236}">
                <a16:creationId xmlns:a16="http://schemas.microsoft.com/office/drawing/2014/main" id="{94A5EDCC-725E-2249-89F4-09C7DD90FC67}"/>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10596" name="Slide Number Placeholder 3">
            <a:extLst>
              <a:ext uri="{FF2B5EF4-FFF2-40B4-BE49-F238E27FC236}">
                <a16:creationId xmlns:a16="http://schemas.microsoft.com/office/drawing/2014/main" id="{FE21D04C-16D5-EC49-A74D-3D6420B9196C}"/>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3C02347F-3C2D-014B-AE41-800EFBC33407}" type="slidenum">
              <a:rPr lang="en-US" altLang="en-US" sz="1200" i="0">
                <a:latin typeface="Times" pitchFamily="2" charset="0"/>
              </a:rPr>
              <a:pPr algn="r"/>
              <a:t>22</a:t>
            </a:fld>
            <a:endParaRPr lang="en-US" altLang="en-US" sz="1200" i="0" dirty="0">
              <a:latin typeface="Times" pitchFamily="2" charset="0"/>
            </a:endParaRPr>
          </a:p>
        </p:txBody>
      </p:sp>
    </p:spTree>
    <p:extLst>
      <p:ext uri="{BB962C8B-B14F-4D97-AF65-F5344CB8AC3E}">
        <p14:creationId xmlns:p14="http://schemas.microsoft.com/office/powerpoint/2010/main" val="15907694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Slide Image Placeholder 1">
            <a:extLst>
              <a:ext uri="{FF2B5EF4-FFF2-40B4-BE49-F238E27FC236}">
                <a16:creationId xmlns:a16="http://schemas.microsoft.com/office/drawing/2014/main" id="{ADCF7351-F42C-2C4D-BEC9-B987B45AA2D8}"/>
              </a:ext>
            </a:extLst>
          </p:cNvPr>
          <p:cNvSpPr>
            <a:spLocks noGrp="1" noRot="1" noChangeAspect="1" noTextEdit="1"/>
          </p:cNvSpPr>
          <p:nvPr>
            <p:ph type="sldImg"/>
          </p:nvPr>
        </p:nvSpPr>
        <p:spPr>
          <a:ln/>
        </p:spPr>
      </p:sp>
      <p:sp>
        <p:nvSpPr>
          <p:cNvPr id="111619" name="Notes Placeholder 2">
            <a:extLst>
              <a:ext uri="{FF2B5EF4-FFF2-40B4-BE49-F238E27FC236}">
                <a16:creationId xmlns:a16="http://schemas.microsoft.com/office/drawing/2014/main" id="{32DDF426-5375-FE45-8FFC-9C13CF2E05A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11620" name="Slide Number Placeholder 3">
            <a:extLst>
              <a:ext uri="{FF2B5EF4-FFF2-40B4-BE49-F238E27FC236}">
                <a16:creationId xmlns:a16="http://schemas.microsoft.com/office/drawing/2014/main" id="{46B7B6CF-8D9E-9C40-8E46-B58B69C4C3C0}"/>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B9096AEB-C5B3-9E44-A522-193D9B0DEACC}" type="slidenum">
              <a:rPr lang="en-US" altLang="en-US" sz="1200" i="0">
                <a:latin typeface="Times" pitchFamily="2" charset="0"/>
              </a:rPr>
              <a:pPr algn="r"/>
              <a:t>23</a:t>
            </a:fld>
            <a:endParaRPr lang="en-US" altLang="en-US" sz="1200" i="0" dirty="0">
              <a:latin typeface="Times" pitchFamily="2" charset="0"/>
            </a:endParaRPr>
          </a:p>
        </p:txBody>
      </p:sp>
    </p:spTree>
    <p:extLst>
      <p:ext uri="{BB962C8B-B14F-4D97-AF65-F5344CB8AC3E}">
        <p14:creationId xmlns:p14="http://schemas.microsoft.com/office/powerpoint/2010/main" val="32194906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Image Placeholder 1">
            <a:extLst>
              <a:ext uri="{FF2B5EF4-FFF2-40B4-BE49-F238E27FC236}">
                <a16:creationId xmlns:a16="http://schemas.microsoft.com/office/drawing/2014/main" id="{F189BA39-0E52-8946-B324-8C25436F15ED}"/>
              </a:ext>
            </a:extLst>
          </p:cNvPr>
          <p:cNvSpPr>
            <a:spLocks noGrp="1" noRot="1" noChangeAspect="1" noTextEdit="1"/>
          </p:cNvSpPr>
          <p:nvPr>
            <p:ph type="sldImg"/>
          </p:nvPr>
        </p:nvSpPr>
        <p:spPr>
          <a:ln/>
        </p:spPr>
      </p:sp>
      <p:sp>
        <p:nvSpPr>
          <p:cNvPr id="112643" name="Notes Placeholder 2">
            <a:extLst>
              <a:ext uri="{FF2B5EF4-FFF2-40B4-BE49-F238E27FC236}">
                <a16:creationId xmlns:a16="http://schemas.microsoft.com/office/drawing/2014/main" id="{2080288C-7543-A643-9037-D43AE0FC89EC}"/>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12644" name="Slide Number Placeholder 3">
            <a:extLst>
              <a:ext uri="{FF2B5EF4-FFF2-40B4-BE49-F238E27FC236}">
                <a16:creationId xmlns:a16="http://schemas.microsoft.com/office/drawing/2014/main" id="{08CB4D16-611B-1448-A961-06B5E50D8DE7}"/>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CB74EB7D-5166-9C4F-B43F-FC8EB34F6EBE}" type="slidenum">
              <a:rPr lang="en-US" altLang="en-US" sz="1200" i="0">
                <a:latin typeface="Times" pitchFamily="2" charset="0"/>
              </a:rPr>
              <a:pPr/>
              <a:t>24</a:t>
            </a:fld>
            <a:endParaRPr lang="en-US" altLang="en-US" sz="1200" i="0" dirty="0">
              <a:latin typeface="Times" pitchFamily="2" charset="0"/>
            </a:endParaRPr>
          </a:p>
        </p:txBody>
      </p:sp>
    </p:spTree>
    <p:extLst>
      <p:ext uri="{BB962C8B-B14F-4D97-AF65-F5344CB8AC3E}">
        <p14:creationId xmlns:p14="http://schemas.microsoft.com/office/powerpoint/2010/main" val="25693611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Slide Image Placeholder 1">
            <a:extLst>
              <a:ext uri="{FF2B5EF4-FFF2-40B4-BE49-F238E27FC236}">
                <a16:creationId xmlns:a16="http://schemas.microsoft.com/office/drawing/2014/main" id="{69EC4C99-C629-2D41-832C-35D56319CE2D}"/>
              </a:ext>
            </a:extLst>
          </p:cNvPr>
          <p:cNvSpPr>
            <a:spLocks noGrp="1" noRot="1" noChangeAspect="1" noTextEdit="1"/>
          </p:cNvSpPr>
          <p:nvPr>
            <p:ph type="sldImg"/>
          </p:nvPr>
        </p:nvSpPr>
        <p:spPr>
          <a:ln/>
        </p:spPr>
      </p:sp>
      <p:sp>
        <p:nvSpPr>
          <p:cNvPr id="113667" name="Notes Placeholder 2">
            <a:extLst>
              <a:ext uri="{FF2B5EF4-FFF2-40B4-BE49-F238E27FC236}">
                <a16:creationId xmlns:a16="http://schemas.microsoft.com/office/drawing/2014/main" id="{170F6A8A-3948-BD49-A256-16A0A315C47D}"/>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13668" name="Slide Number Placeholder 3">
            <a:extLst>
              <a:ext uri="{FF2B5EF4-FFF2-40B4-BE49-F238E27FC236}">
                <a16:creationId xmlns:a16="http://schemas.microsoft.com/office/drawing/2014/main" id="{F0E64791-7931-2D45-864E-08874260BB32}"/>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16CC23D5-01DB-3E49-AD66-63BC9B80D52D}" type="slidenum">
              <a:rPr lang="en-US" altLang="en-US" sz="1200" i="0">
                <a:latin typeface="Times" pitchFamily="2" charset="0"/>
              </a:rPr>
              <a:pPr/>
              <a:t>25</a:t>
            </a:fld>
            <a:endParaRPr lang="en-US" altLang="en-US" sz="1200" i="0" dirty="0">
              <a:latin typeface="Times" pitchFamily="2" charset="0"/>
            </a:endParaRPr>
          </a:p>
        </p:txBody>
      </p:sp>
    </p:spTree>
    <p:extLst>
      <p:ext uri="{BB962C8B-B14F-4D97-AF65-F5344CB8AC3E}">
        <p14:creationId xmlns:p14="http://schemas.microsoft.com/office/powerpoint/2010/main" val="34820228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Slide Image Placeholder 1">
            <a:extLst>
              <a:ext uri="{FF2B5EF4-FFF2-40B4-BE49-F238E27FC236}">
                <a16:creationId xmlns:a16="http://schemas.microsoft.com/office/drawing/2014/main" id="{0EE78F11-B8BE-914D-9A81-B8C435E892B9}"/>
              </a:ext>
            </a:extLst>
          </p:cNvPr>
          <p:cNvSpPr>
            <a:spLocks noGrp="1" noRot="1" noChangeAspect="1" noTextEdit="1"/>
          </p:cNvSpPr>
          <p:nvPr>
            <p:ph type="sldImg"/>
          </p:nvPr>
        </p:nvSpPr>
        <p:spPr>
          <a:ln/>
        </p:spPr>
      </p:sp>
      <p:sp>
        <p:nvSpPr>
          <p:cNvPr id="114691" name="Notes Placeholder 2">
            <a:extLst>
              <a:ext uri="{FF2B5EF4-FFF2-40B4-BE49-F238E27FC236}">
                <a16:creationId xmlns:a16="http://schemas.microsoft.com/office/drawing/2014/main" id="{2989E804-F72B-6844-8466-95015F0021D8}"/>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14692" name="Slide Number Placeholder 3">
            <a:extLst>
              <a:ext uri="{FF2B5EF4-FFF2-40B4-BE49-F238E27FC236}">
                <a16:creationId xmlns:a16="http://schemas.microsoft.com/office/drawing/2014/main" id="{285D041B-E79E-1441-B97D-CC2969B5193C}"/>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AD353A16-DAA6-FA4E-A333-DFF1DD7AE1F2}" type="slidenum">
              <a:rPr lang="en-US" altLang="en-US" sz="1200" i="0">
                <a:latin typeface="Times" pitchFamily="2" charset="0"/>
              </a:rPr>
              <a:pPr/>
              <a:t>26</a:t>
            </a:fld>
            <a:endParaRPr lang="en-US" altLang="en-US" sz="1200" i="0" dirty="0">
              <a:latin typeface="Times" pitchFamily="2" charset="0"/>
            </a:endParaRPr>
          </a:p>
        </p:txBody>
      </p:sp>
    </p:spTree>
    <p:extLst>
      <p:ext uri="{BB962C8B-B14F-4D97-AF65-F5344CB8AC3E}">
        <p14:creationId xmlns:p14="http://schemas.microsoft.com/office/powerpoint/2010/main" val="35725570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Slide Image Placeholder 1">
            <a:extLst>
              <a:ext uri="{FF2B5EF4-FFF2-40B4-BE49-F238E27FC236}">
                <a16:creationId xmlns:a16="http://schemas.microsoft.com/office/drawing/2014/main" id="{06CCB56F-864E-1248-A1DC-E5A757776A7E}"/>
              </a:ext>
            </a:extLst>
          </p:cNvPr>
          <p:cNvSpPr>
            <a:spLocks noGrp="1" noRot="1" noChangeAspect="1" noTextEdit="1"/>
          </p:cNvSpPr>
          <p:nvPr>
            <p:ph type="sldImg"/>
          </p:nvPr>
        </p:nvSpPr>
        <p:spPr>
          <a:ln/>
        </p:spPr>
      </p:sp>
      <p:sp>
        <p:nvSpPr>
          <p:cNvPr id="115715" name="Notes Placeholder 2">
            <a:extLst>
              <a:ext uri="{FF2B5EF4-FFF2-40B4-BE49-F238E27FC236}">
                <a16:creationId xmlns:a16="http://schemas.microsoft.com/office/drawing/2014/main" id="{8BA753E0-55BC-C64C-8939-AA963346FC37}"/>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15716" name="Slide Number Placeholder 3">
            <a:extLst>
              <a:ext uri="{FF2B5EF4-FFF2-40B4-BE49-F238E27FC236}">
                <a16:creationId xmlns:a16="http://schemas.microsoft.com/office/drawing/2014/main" id="{9B3EAC6D-2D2A-E74A-8A75-A8EB2B16044D}"/>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36CBF540-E6A1-3140-AE25-18C2E26EEB12}" type="slidenum">
              <a:rPr lang="en-US" altLang="en-US" sz="1200" i="0">
                <a:latin typeface="Times" pitchFamily="2" charset="0"/>
              </a:rPr>
              <a:pPr/>
              <a:t>27</a:t>
            </a:fld>
            <a:endParaRPr lang="en-US" altLang="en-US" sz="1200" i="0" dirty="0">
              <a:latin typeface="Times" pitchFamily="2" charset="0"/>
            </a:endParaRPr>
          </a:p>
        </p:txBody>
      </p:sp>
    </p:spTree>
    <p:extLst>
      <p:ext uri="{BB962C8B-B14F-4D97-AF65-F5344CB8AC3E}">
        <p14:creationId xmlns:p14="http://schemas.microsoft.com/office/powerpoint/2010/main" val="11798080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65973B37-C44C-664B-B016-6AFA512506DD}"/>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AD8298CF-1B86-4242-8468-3977221057E4}" type="slidenum">
              <a:rPr lang="en-US" altLang="en-US" sz="1200" i="0">
                <a:latin typeface="Times" pitchFamily="2" charset="0"/>
              </a:rPr>
              <a:pPr/>
              <a:t>28</a:t>
            </a:fld>
            <a:endParaRPr lang="en-US" altLang="en-US" sz="1200" i="0" dirty="0">
              <a:latin typeface="Times" pitchFamily="2" charset="0"/>
            </a:endParaRPr>
          </a:p>
        </p:txBody>
      </p:sp>
      <p:sp>
        <p:nvSpPr>
          <p:cNvPr id="116739" name="Rectangle 2">
            <a:extLst>
              <a:ext uri="{FF2B5EF4-FFF2-40B4-BE49-F238E27FC236}">
                <a16:creationId xmlns:a16="http://schemas.microsoft.com/office/drawing/2014/main" id="{42A4A345-0C5E-1948-B922-764542A2821C}"/>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188EBD05-1E14-FA44-BAA7-2AF61F9E661B}"/>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7359543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Slide Image Placeholder 1">
            <a:extLst>
              <a:ext uri="{FF2B5EF4-FFF2-40B4-BE49-F238E27FC236}">
                <a16:creationId xmlns:a16="http://schemas.microsoft.com/office/drawing/2014/main" id="{60C662FB-A147-5D48-B987-B4115E1DEF77}"/>
              </a:ext>
            </a:extLst>
          </p:cNvPr>
          <p:cNvSpPr>
            <a:spLocks noGrp="1" noRot="1" noChangeAspect="1" noTextEdit="1"/>
          </p:cNvSpPr>
          <p:nvPr>
            <p:ph type="sldImg"/>
          </p:nvPr>
        </p:nvSpPr>
        <p:spPr>
          <a:ln/>
        </p:spPr>
      </p:sp>
      <p:sp>
        <p:nvSpPr>
          <p:cNvPr id="117763" name="Notes Placeholder 2">
            <a:extLst>
              <a:ext uri="{FF2B5EF4-FFF2-40B4-BE49-F238E27FC236}">
                <a16:creationId xmlns:a16="http://schemas.microsoft.com/office/drawing/2014/main" id="{5A470755-E822-F140-B1EF-00D72C4F3F5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17764" name="Slide Number Placeholder 3">
            <a:extLst>
              <a:ext uri="{FF2B5EF4-FFF2-40B4-BE49-F238E27FC236}">
                <a16:creationId xmlns:a16="http://schemas.microsoft.com/office/drawing/2014/main" id="{62A31D2A-791F-2248-A319-08A7A984EF6A}"/>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EC6CF482-9CBA-754B-805A-8F8D4BE0BA07}" type="slidenum">
              <a:rPr lang="en-US" altLang="en-US" sz="1200" i="0">
                <a:latin typeface="Times" pitchFamily="2" charset="0"/>
              </a:rPr>
              <a:pPr algn="r"/>
              <a:t>29</a:t>
            </a:fld>
            <a:endParaRPr lang="en-US" altLang="en-US" sz="1200" i="0" dirty="0">
              <a:latin typeface="Times" pitchFamily="2" charset="0"/>
            </a:endParaRPr>
          </a:p>
        </p:txBody>
      </p:sp>
    </p:spTree>
    <p:extLst>
      <p:ext uri="{BB962C8B-B14F-4D97-AF65-F5344CB8AC3E}">
        <p14:creationId xmlns:p14="http://schemas.microsoft.com/office/powerpoint/2010/main" val="13498910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a:extLst>
              <a:ext uri="{FF2B5EF4-FFF2-40B4-BE49-F238E27FC236}">
                <a16:creationId xmlns:a16="http://schemas.microsoft.com/office/drawing/2014/main" id="{D3B25EC3-F4CC-9748-B543-0544C32EC401}"/>
              </a:ext>
            </a:extLst>
          </p:cNvPr>
          <p:cNvSpPr>
            <a:spLocks noGrp="1" noRot="1" noChangeAspect="1" noTextEdit="1"/>
          </p:cNvSpPr>
          <p:nvPr>
            <p:ph type="sldImg"/>
          </p:nvPr>
        </p:nvSpPr>
        <p:spPr>
          <a:ln/>
        </p:spPr>
      </p:sp>
      <p:sp>
        <p:nvSpPr>
          <p:cNvPr id="88067" name="Notes Placeholder 2">
            <a:extLst>
              <a:ext uri="{FF2B5EF4-FFF2-40B4-BE49-F238E27FC236}">
                <a16:creationId xmlns:a16="http://schemas.microsoft.com/office/drawing/2014/main" id="{15B587BB-ECF7-B841-83B4-E63029FCECDA}"/>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8068" name="Slide Number Placeholder 3">
            <a:extLst>
              <a:ext uri="{FF2B5EF4-FFF2-40B4-BE49-F238E27FC236}">
                <a16:creationId xmlns:a16="http://schemas.microsoft.com/office/drawing/2014/main" id="{FED55F0E-DA48-294E-A509-FF0E715EA125}"/>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C983805B-7BDE-C64C-B452-46FF2CE9FF8B}" type="slidenum">
              <a:rPr lang="en-US" altLang="en-US" sz="1200" i="0">
                <a:latin typeface="Times" pitchFamily="2" charset="0"/>
              </a:rPr>
              <a:pPr/>
              <a:t>3</a:t>
            </a:fld>
            <a:endParaRPr lang="en-US" altLang="en-US" sz="1200" i="0" dirty="0">
              <a:latin typeface="Times" pitchFamily="2" charset="0"/>
            </a:endParaRPr>
          </a:p>
        </p:txBody>
      </p:sp>
    </p:spTree>
    <p:extLst>
      <p:ext uri="{BB962C8B-B14F-4D97-AF65-F5344CB8AC3E}">
        <p14:creationId xmlns:p14="http://schemas.microsoft.com/office/powerpoint/2010/main" val="24901731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Slide Image Placeholder 1">
            <a:extLst>
              <a:ext uri="{FF2B5EF4-FFF2-40B4-BE49-F238E27FC236}">
                <a16:creationId xmlns:a16="http://schemas.microsoft.com/office/drawing/2014/main" id="{11D14149-62D9-AE47-9412-3E1AC785AAC8}"/>
              </a:ext>
            </a:extLst>
          </p:cNvPr>
          <p:cNvSpPr>
            <a:spLocks noGrp="1" noRot="1" noChangeAspect="1" noTextEdit="1"/>
          </p:cNvSpPr>
          <p:nvPr>
            <p:ph type="sldImg"/>
          </p:nvPr>
        </p:nvSpPr>
        <p:spPr>
          <a:ln/>
        </p:spPr>
      </p:sp>
      <p:sp>
        <p:nvSpPr>
          <p:cNvPr id="118787" name="Notes Placeholder 2">
            <a:extLst>
              <a:ext uri="{FF2B5EF4-FFF2-40B4-BE49-F238E27FC236}">
                <a16:creationId xmlns:a16="http://schemas.microsoft.com/office/drawing/2014/main" id="{FBEFFDCA-B00E-BA4F-A1F8-AB34631C386D}"/>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18788" name="Slide Number Placeholder 3">
            <a:extLst>
              <a:ext uri="{FF2B5EF4-FFF2-40B4-BE49-F238E27FC236}">
                <a16:creationId xmlns:a16="http://schemas.microsoft.com/office/drawing/2014/main" id="{C20540B0-19EC-3243-AFD5-0672D0F21EF1}"/>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5F6362E4-CC37-E04C-B36B-FD2E49B0BA31}" type="slidenum">
              <a:rPr lang="en-US" altLang="en-US" sz="1200" i="0">
                <a:latin typeface="Times" pitchFamily="2" charset="0"/>
              </a:rPr>
              <a:pPr/>
              <a:t>30</a:t>
            </a:fld>
            <a:endParaRPr lang="en-US" altLang="en-US" sz="1200" i="0" dirty="0">
              <a:latin typeface="Times" pitchFamily="2" charset="0"/>
            </a:endParaRPr>
          </a:p>
        </p:txBody>
      </p:sp>
    </p:spTree>
    <p:extLst>
      <p:ext uri="{BB962C8B-B14F-4D97-AF65-F5344CB8AC3E}">
        <p14:creationId xmlns:p14="http://schemas.microsoft.com/office/powerpoint/2010/main" val="3187274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Slide Image Placeholder 1">
            <a:extLst>
              <a:ext uri="{FF2B5EF4-FFF2-40B4-BE49-F238E27FC236}">
                <a16:creationId xmlns:a16="http://schemas.microsoft.com/office/drawing/2014/main" id="{FBFD305A-DC00-EE49-A558-228A68285530}"/>
              </a:ext>
            </a:extLst>
          </p:cNvPr>
          <p:cNvSpPr>
            <a:spLocks noGrp="1" noRot="1" noChangeAspect="1" noTextEdit="1"/>
          </p:cNvSpPr>
          <p:nvPr>
            <p:ph type="sldImg"/>
          </p:nvPr>
        </p:nvSpPr>
        <p:spPr>
          <a:ln/>
        </p:spPr>
      </p:sp>
      <p:sp>
        <p:nvSpPr>
          <p:cNvPr id="119811" name="Notes Placeholder 2">
            <a:extLst>
              <a:ext uri="{FF2B5EF4-FFF2-40B4-BE49-F238E27FC236}">
                <a16:creationId xmlns:a16="http://schemas.microsoft.com/office/drawing/2014/main" id="{4FE61BA3-18BD-8B48-A1E3-CA82C5D4DC05}"/>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19812" name="Slide Number Placeholder 3">
            <a:extLst>
              <a:ext uri="{FF2B5EF4-FFF2-40B4-BE49-F238E27FC236}">
                <a16:creationId xmlns:a16="http://schemas.microsoft.com/office/drawing/2014/main" id="{E6C1D2BF-6F33-4147-9E6A-3CE2DA4AE604}"/>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22DC8C9B-35B5-5249-B946-C025EE2E2AE9}" type="slidenum">
              <a:rPr lang="en-US" altLang="en-US" sz="1200" i="0">
                <a:latin typeface="Times" pitchFamily="2" charset="0"/>
              </a:rPr>
              <a:pPr/>
              <a:t>31</a:t>
            </a:fld>
            <a:endParaRPr lang="en-US" altLang="en-US" sz="1200" i="0" dirty="0">
              <a:latin typeface="Times" pitchFamily="2" charset="0"/>
            </a:endParaRPr>
          </a:p>
        </p:txBody>
      </p:sp>
    </p:spTree>
    <p:extLst>
      <p:ext uri="{BB962C8B-B14F-4D97-AF65-F5344CB8AC3E}">
        <p14:creationId xmlns:p14="http://schemas.microsoft.com/office/powerpoint/2010/main" val="7321276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Slide Image Placeholder 1">
            <a:extLst>
              <a:ext uri="{FF2B5EF4-FFF2-40B4-BE49-F238E27FC236}">
                <a16:creationId xmlns:a16="http://schemas.microsoft.com/office/drawing/2014/main" id="{2195B513-1C00-1341-8552-410BF72D3771}"/>
              </a:ext>
            </a:extLst>
          </p:cNvPr>
          <p:cNvSpPr>
            <a:spLocks noGrp="1" noRot="1" noChangeAspect="1" noTextEdit="1"/>
          </p:cNvSpPr>
          <p:nvPr>
            <p:ph type="sldImg"/>
          </p:nvPr>
        </p:nvSpPr>
        <p:spPr>
          <a:ln/>
        </p:spPr>
      </p:sp>
      <p:sp>
        <p:nvSpPr>
          <p:cNvPr id="120835" name="Notes Placeholder 2">
            <a:extLst>
              <a:ext uri="{FF2B5EF4-FFF2-40B4-BE49-F238E27FC236}">
                <a16:creationId xmlns:a16="http://schemas.microsoft.com/office/drawing/2014/main" id="{25FE30A2-0458-2B4C-9671-DCF260ACCCE5}"/>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20836" name="Slide Number Placeholder 3">
            <a:extLst>
              <a:ext uri="{FF2B5EF4-FFF2-40B4-BE49-F238E27FC236}">
                <a16:creationId xmlns:a16="http://schemas.microsoft.com/office/drawing/2014/main" id="{E38B7337-72D3-3540-BD25-F92FB996E297}"/>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960ECE79-5D0C-DB47-A91B-796B3CF1068E}" type="slidenum">
              <a:rPr lang="en-US" altLang="en-US" sz="1200" i="0">
                <a:latin typeface="Times" pitchFamily="2" charset="0"/>
              </a:rPr>
              <a:pPr/>
              <a:t>32</a:t>
            </a:fld>
            <a:endParaRPr lang="en-US" altLang="en-US" sz="1200" i="0" dirty="0">
              <a:latin typeface="Times" pitchFamily="2" charset="0"/>
            </a:endParaRPr>
          </a:p>
        </p:txBody>
      </p:sp>
    </p:spTree>
    <p:extLst>
      <p:ext uri="{BB962C8B-B14F-4D97-AF65-F5344CB8AC3E}">
        <p14:creationId xmlns:p14="http://schemas.microsoft.com/office/powerpoint/2010/main" val="25755177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a:extLst>
              <a:ext uri="{FF2B5EF4-FFF2-40B4-BE49-F238E27FC236}">
                <a16:creationId xmlns:a16="http://schemas.microsoft.com/office/drawing/2014/main" id="{A2567F6A-8E58-2544-BC8D-48F8F76DA03C}"/>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1C3E4193-7559-8B48-A041-DB6EEB36A0D0}" type="slidenum">
              <a:rPr lang="en-US" altLang="en-US" sz="1200" i="0">
                <a:latin typeface="Times" pitchFamily="2" charset="0"/>
              </a:rPr>
              <a:pPr/>
              <a:t>33</a:t>
            </a:fld>
            <a:endParaRPr lang="en-US" altLang="en-US" sz="1200" i="0" dirty="0">
              <a:latin typeface="Times" pitchFamily="2" charset="0"/>
            </a:endParaRPr>
          </a:p>
        </p:txBody>
      </p:sp>
      <p:sp>
        <p:nvSpPr>
          <p:cNvPr id="121859" name="Rectangle 2">
            <a:extLst>
              <a:ext uri="{FF2B5EF4-FFF2-40B4-BE49-F238E27FC236}">
                <a16:creationId xmlns:a16="http://schemas.microsoft.com/office/drawing/2014/main" id="{FA353B86-1FF4-5B4F-86D3-44F41755ABC6}"/>
              </a:ext>
            </a:extLst>
          </p:cNvPr>
          <p:cNvSpPr>
            <a:spLocks noGrp="1" noRot="1" noChangeAspect="1" noChangeArrowheads="1" noTextEdit="1"/>
          </p:cNvSpPr>
          <p:nvPr>
            <p:ph type="sldImg"/>
          </p:nvPr>
        </p:nvSpPr>
        <p:spPr>
          <a:xfrm>
            <a:off x="1150938" y="692150"/>
            <a:ext cx="4556125" cy="3416300"/>
          </a:xfrm>
          <a:ln/>
        </p:spPr>
      </p:sp>
      <p:sp>
        <p:nvSpPr>
          <p:cNvPr id="121860" name="Rectangle 3">
            <a:extLst>
              <a:ext uri="{FF2B5EF4-FFF2-40B4-BE49-F238E27FC236}">
                <a16:creationId xmlns:a16="http://schemas.microsoft.com/office/drawing/2014/main" id="{3B250522-576B-C64A-8C47-B774DEE231F9}"/>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6903317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Slide Image Placeholder 1">
            <a:extLst>
              <a:ext uri="{FF2B5EF4-FFF2-40B4-BE49-F238E27FC236}">
                <a16:creationId xmlns:a16="http://schemas.microsoft.com/office/drawing/2014/main" id="{7946FD04-B065-C74C-94E2-7B1D6703BA88}"/>
              </a:ext>
            </a:extLst>
          </p:cNvPr>
          <p:cNvSpPr>
            <a:spLocks noGrp="1" noRot="1" noChangeAspect="1" noTextEdit="1"/>
          </p:cNvSpPr>
          <p:nvPr>
            <p:ph type="sldImg"/>
          </p:nvPr>
        </p:nvSpPr>
        <p:spPr>
          <a:ln/>
        </p:spPr>
      </p:sp>
      <p:sp>
        <p:nvSpPr>
          <p:cNvPr id="122883" name="Notes Placeholder 2">
            <a:extLst>
              <a:ext uri="{FF2B5EF4-FFF2-40B4-BE49-F238E27FC236}">
                <a16:creationId xmlns:a16="http://schemas.microsoft.com/office/drawing/2014/main" id="{162F587B-D97F-6D48-8623-96583812A08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22884" name="Slide Number Placeholder 3">
            <a:extLst>
              <a:ext uri="{FF2B5EF4-FFF2-40B4-BE49-F238E27FC236}">
                <a16:creationId xmlns:a16="http://schemas.microsoft.com/office/drawing/2014/main" id="{7ADEB5B4-DECB-314F-969C-B77BA50CE6C9}"/>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89A33EA5-447F-634D-9479-4D889769730E}" type="slidenum">
              <a:rPr lang="en-US" altLang="en-US" sz="1200" i="0">
                <a:latin typeface="Times" pitchFamily="2" charset="0"/>
              </a:rPr>
              <a:pPr/>
              <a:t>34</a:t>
            </a:fld>
            <a:endParaRPr lang="en-US" altLang="en-US" sz="1200" i="0" dirty="0">
              <a:latin typeface="Times" pitchFamily="2" charset="0"/>
            </a:endParaRPr>
          </a:p>
        </p:txBody>
      </p:sp>
    </p:spTree>
    <p:extLst>
      <p:ext uri="{BB962C8B-B14F-4D97-AF65-F5344CB8AC3E}">
        <p14:creationId xmlns:p14="http://schemas.microsoft.com/office/powerpoint/2010/main" val="1057797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7">
            <a:extLst>
              <a:ext uri="{FF2B5EF4-FFF2-40B4-BE49-F238E27FC236}">
                <a16:creationId xmlns:a16="http://schemas.microsoft.com/office/drawing/2014/main" id="{4C273DCB-A3C3-3249-9706-595C340039D2}"/>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25559F30-267F-8F4F-B521-73B972D7F792}" type="slidenum">
              <a:rPr lang="en-US" altLang="en-US" sz="1200" i="0">
                <a:latin typeface="Times" pitchFamily="2" charset="0"/>
              </a:rPr>
              <a:pPr/>
              <a:t>35</a:t>
            </a:fld>
            <a:endParaRPr lang="en-US" altLang="en-US" sz="1200" i="0" dirty="0">
              <a:latin typeface="Times" pitchFamily="2" charset="0"/>
            </a:endParaRPr>
          </a:p>
        </p:txBody>
      </p:sp>
      <p:sp>
        <p:nvSpPr>
          <p:cNvPr id="123907" name="Rectangle 2">
            <a:extLst>
              <a:ext uri="{FF2B5EF4-FFF2-40B4-BE49-F238E27FC236}">
                <a16:creationId xmlns:a16="http://schemas.microsoft.com/office/drawing/2014/main" id="{9A63DE56-A660-9E4C-B84A-61E0BE4ED9A8}"/>
              </a:ext>
            </a:extLst>
          </p:cNvPr>
          <p:cNvSpPr>
            <a:spLocks noGrp="1" noRot="1" noChangeAspect="1" noChangeArrowheads="1" noTextEdit="1"/>
          </p:cNvSpPr>
          <p:nvPr>
            <p:ph type="sldImg"/>
          </p:nvPr>
        </p:nvSpPr>
        <p:spPr>
          <a:ln/>
        </p:spPr>
      </p:sp>
      <p:sp>
        <p:nvSpPr>
          <p:cNvPr id="123908" name="Rectangle 3">
            <a:extLst>
              <a:ext uri="{FF2B5EF4-FFF2-40B4-BE49-F238E27FC236}">
                <a16:creationId xmlns:a16="http://schemas.microsoft.com/office/drawing/2014/main" id="{2B77C15E-BD00-5F45-9A54-BB4549A72A3C}"/>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81040685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7">
            <a:extLst>
              <a:ext uri="{FF2B5EF4-FFF2-40B4-BE49-F238E27FC236}">
                <a16:creationId xmlns:a16="http://schemas.microsoft.com/office/drawing/2014/main" id="{782C6E6F-6EDB-F54A-A4A0-2E9120B54F49}"/>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7835DF2D-7584-C04E-9B67-CFEE57CB77D4}" type="slidenum">
              <a:rPr lang="en-US" altLang="en-US" sz="1200" i="0">
                <a:latin typeface="Times" pitchFamily="2" charset="0"/>
              </a:rPr>
              <a:pPr algn="r"/>
              <a:t>36</a:t>
            </a:fld>
            <a:endParaRPr lang="en-US" altLang="en-US" sz="1200" i="0" dirty="0">
              <a:latin typeface="Times" pitchFamily="2" charset="0"/>
            </a:endParaRPr>
          </a:p>
        </p:txBody>
      </p:sp>
      <p:sp>
        <p:nvSpPr>
          <p:cNvPr id="124931" name="Rectangle 2">
            <a:extLst>
              <a:ext uri="{FF2B5EF4-FFF2-40B4-BE49-F238E27FC236}">
                <a16:creationId xmlns:a16="http://schemas.microsoft.com/office/drawing/2014/main" id="{9FC2A137-75A7-CA4F-B88D-00D7E78982C2}"/>
              </a:ext>
            </a:extLst>
          </p:cNvPr>
          <p:cNvSpPr>
            <a:spLocks noGrp="1" noRot="1" noChangeAspect="1" noChangeArrowheads="1" noTextEdit="1"/>
          </p:cNvSpPr>
          <p:nvPr>
            <p:ph type="sldImg"/>
          </p:nvPr>
        </p:nvSpPr>
        <p:spPr>
          <a:ln/>
        </p:spPr>
      </p:sp>
      <p:sp>
        <p:nvSpPr>
          <p:cNvPr id="124932" name="Rectangle 3">
            <a:extLst>
              <a:ext uri="{FF2B5EF4-FFF2-40B4-BE49-F238E27FC236}">
                <a16:creationId xmlns:a16="http://schemas.microsoft.com/office/drawing/2014/main" id="{B2AE967B-D4AD-1B43-89A3-5BC642DDCB5C}"/>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79585358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7">
            <a:extLst>
              <a:ext uri="{FF2B5EF4-FFF2-40B4-BE49-F238E27FC236}">
                <a16:creationId xmlns:a16="http://schemas.microsoft.com/office/drawing/2014/main" id="{83113F1F-409F-CF45-B874-73D7D88C4777}"/>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47676AB1-A398-DB48-A217-BDFE6E5EA6F5}" type="slidenum">
              <a:rPr lang="en-US" altLang="en-US" sz="1200" i="0">
                <a:latin typeface="Times" pitchFamily="2" charset="0"/>
              </a:rPr>
              <a:pPr algn="r"/>
              <a:t>37</a:t>
            </a:fld>
            <a:endParaRPr lang="en-US" altLang="en-US" sz="1200" i="0" dirty="0">
              <a:latin typeface="Times" pitchFamily="2" charset="0"/>
            </a:endParaRPr>
          </a:p>
        </p:txBody>
      </p:sp>
      <p:sp>
        <p:nvSpPr>
          <p:cNvPr id="125955" name="Rectangle 2">
            <a:extLst>
              <a:ext uri="{FF2B5EF4-FFF2-40B4-BE49-F238E27FC236}">
                <a16:creationId xmlns:a16="http://schemas.microsoft.com/office/drawing/2014/main" id="{22292C3E-B850-8148-ACFB-4E3037BE8982}"/>
              </a:ext>
            </a:extLst>
          </p:cNvPr>
          <p:cNvSpPr>
            <a:spLocks noGrp="1" noRot="1" noChangeAspect="1" noChangeArrowheads="1" noTextEdit="1"/>
          </p:cNvSpPr>
          <p:nvPr>
            <p:ph type="sldImg"/>
          </p:nvPr>
        </p:nvSpPr>
        <p:spPr>
          <a:ln/>
        </p:spPr>
      </p:sp>
      <p:sp>
        <p:nvSpPr>
          <p:cNvPr id="125956" name="Rectangle 3">
            <a:extLst>
              <a:ext uri="{FF2B5EF4-FFF2-40B4-BE49-F238E27FC236}">
                <a16:creationId xmlns:a16="http://schemas.microsoft.com/office/drawing/2014/main" id="{4395F5CF-FC1A-CF4C-BAE7-7A4542A342A3}"/>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44209270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7">
            <a:extLst>
              <a:ext uri="{FF2B5EF4-FFF2-40B4-BE49-F238E27FC236}">
                <a16:creationId xmlns:a16="http://schemas.microsoft.com/office/drawing/2014/main" id="{954F1F5B-124E-9A49-BEF9-006CBE2F4878}"/>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8F00AFE2-7F31-3A49-991C-483B56D83BB6}" type="slidenum">
              <a:rPr lang="en-US" altLang="en-US" sz="1200" i="0">
                <a:latin typeface="Times" pitchFamily="2" charset="0"/>
              </a:rPr>
              <a:pPr/>
              <a:t>38</a:t>
            </a:fld>
            <a:endParaRPr lang="en-US" altLang="en-US" sz="1200" i="0" dirty="0">
              <a:latin typeface="Times" pitchFamily="2" charset="0"/>
            </a:endParaRPr>
          </a:p>
        </p:txBody>
      </p:sp>
      <p:sp>
        <p:nvSpPr>
          <p:cNvPr id="126979" name="Rectangle 2">
            <a:extLst>
              <a:ext uri="{FF2B5EF4-FFF2-40B4-BE49-F238E27FC236}">
                <a16:creationId xmlns:a16="http://schemas.microsoft.com/office/drawing/2014/main" id="{EB9FD22A-9D24-A244-81CB-BAF586643989}"/>
              </a:ext>
            </a:extLst>
          </p:cNvPr>
          <p:cNvSpPr>
            <a:spLocks noGrp="1" noRot="1" noChangeAspect="1" noChangeArrowheads="1" noTextEdit="1"/>
          </p:cNvSpPr>
          <p:nvPr>
            <p:ph type="sldImg"/>
          </p:nvPr>
        </p:nvSpPr>
        <p:spPr>
          <a:ln/>
        </p:spPr>
      </p:sp>
      <p:sp>
        <p:nvSpPr>
          <p:cNvPr id="126980" name="Rectangle 3">
            <a:extLst>
              <a:ext uri="{FF2B5EF4-FFF2-40B4-BE49-F238E27FC236}">
                <a16:creationId xmlns:a16="http://schemas.microsoft.com/office/drawing/2014/main" id="{44CC396E-B92C-A54B-BE50-D414D1F22C4E}"/>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2983787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a:extLst>
              <a:ext uri="{FF2B5EF4-FFF2-40B4-BE49-F238E27FC236}">
                <a16:creationId xmlns:a16="http://schemas.microsoft.com/office/drawing/2014/main" id="{640252AF-E661-E544-AE08-7B639C79F0A9}"/>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09D6845C-7A0D-DB40-87A8-8E0C39F389FA}" type="slidenum">
              <a:rPr lang="en-US" altLang="en-US" sz="1200" i="0">
                <a:latin typeface="Times" pitchFamily="2" charset="0"/>
              </a:rPr>
              <a:pPr/>
              <a:t>39</a:t>
            </a:fld>
            <a:endParaRPr lang="en-US" altLang="en-US" sz="1200" i="0" dirty="0">
              <a:latin typeface="Times" pitchFamily="2" charset="0"/>
            </a:endParaRPr>
          </a:p>
        </p:txBody>
      </p:sp>
      <p:sp>
        <p:nvSpPr>
          <p:cNvPr id="128003" name="Rectangle 2">
            <a:extLst>
              <a:ext uri="{FF2B5EF4-FFF2-40B4-BE49-F238E27FC236}">
                <a16:creationId xmlns:a16="http://schemas.microsoft.com/office/drawing/2014/main" id="{88D5EC8E-EA43-5549-8764-51CED46B31D5}"/>
              </a:ext>
            </a:extLst>
          </p:cNvPr>
          <p:cNvSpPr>
            <a:spLocks noGrp="1" noRot="1" noChangeAspect="1" noChangeArrowheads="1" noTextEdit="1"/>
          </p:cNvSpPr>
          <p:nvPr>
            <p:ph type="sldImg"/>
          </p:nvPr>
        </p:nvSpPr>
        <p:spPr>
          <a:ln/>
        </p:spPr>
      </p:sp>
      <p:sp>
        <p:nvSpPr>
          <p:cNvPr id="128004" name="Rectangle 3">
            <a:extLst>
              <a:ext uri="{FF2B5EF4-FFF2-40B4-BE49-F238E27FC236}">
                <a16:creationId xmlns:a16="http://schemas.microsoft.com/office/drawing/2014/main" id="{F541C2C7-56BF-2C41-83E8-1BE283797FE5}"/>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4241105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Slide Image Placeholder 1">
            <a:extLst>
              <a:ext uri="{FF2B5EF4-FFF2-40B4-BE49-F238E27FC236}">
                <a16:creationId xmlns:a16="http://schemas.microsoft.com/office/drawing/2014/main" id="{8C676AF3-1AA0-EA43-B9FD-C754E44DD0E5}"/>
              </a:ext>
            </a:extLst>
          </p:cNvPr>
          <p:cNvSpPr>
            <a:spLocks noGrp="1" noRot="1" noChangeAspect="1" noTextEdit="1"/>
          </p:cNvSpPr>
          <p:nvPr>
            <p:ph type="sldImg"/>
          </p:nvPr>
        </p:nvSpPr>
        <p:spPr>
          <a:ln/>
        </p:spPr>
      </p:sp>
      <p:sp>
        <p:nvSpPr>
          <p:cNvPr id="89091" name="Notes Placeholder 2">
            <a:extLst>
              <a:ext uri="{FF2B5EF4-FFF2-40B4-BE49-F238E27FC236}">
                <a16:creationId xmlns:a16="http://schemas.microsoft.com/office/drawing/2014/main" id="{7D6B23C7-9909-3E41-9876-D46F9245CC4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9092" name="Slide Number Placeholder 3">
            <a:extLst>
              <a:ext uri="{FF2B5EF4-FFF2-40B4-BE49-F238E27FC236}">
                <a16:creationId xmlns:a16="http://schemas.microsoft.com/office/drawing/2014/main" id="{2C990777-051F-B645-B23D-CA336B3E05E4}"/>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4670BC92-BF58-EA4B-99A3-00378177F3C0}" type="slidenum">
              <a:rPr lang="en-US" altLang="en-US" sz="1200" i="0">
                <a:latin typeface="Times" pitchFamily="2" charset="0"/>
              </a:rPr>
              <a:pPr/>
              <a:t>4</a:t>
            </a:fld>
            <a:endParaRPr lang="en-US" altLang="en-US" sz="1200" i="0" dirty="0">
              <a:latin typeface="Times" pitchFamily="2" charset="0"/>
            </a:endParaRPr>
          </a:p>
        </p:txBody>
      </p:sp>
    </p:spTree>
    <p:extLst>
      <p:ext uri="{BB962C8B-B14F-4D97-AF65-F5344CB8AC3E}">
        <p14:creationId xmlns:p14="http://schemas.microsoft.com/office/powerpoint/2010/main" val="19885391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7">
            <a:extLst>
              <a:ext uri="{FF2B5EF4-FFF2-40B4-BE49-F238E27FC236}">
                <a16:creationId xmlns:a16="http://schemas.microsoft.com/office/drawing/2014/main" id="{0B93B54F-FD81-D040-9B24-B1DD66931788}"/>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65FF19E7-31DF-5142-A439-D574B232EC16}" type="slidenum">
              <a:rPr lang="en-US" altLang="en-US" sz="1200" i="0">
                <a:latin typeface="Times" pitchFamily="2" charset="0"/>
              </a:rPr>
              <a:pPr/>
              <a:t>40</a:t>
            </a:fld>
            <a:endParaRPr lang="en-US" altLang="en-US" sz="1200" i="0" dirty="0">
              <a:latin typeface="Times" pitchFamily="2" charset="0"/>
            </a:endParaRPr>
          </a:p>
        </p:txBody>
      </p:sp>
      <p:sp>
        <p:nvSpPr>
          <p:cNvPr id="129027" name="Rectangle 2">
            <a:extLst>
              <a:ext uri="{FF2B5EF4-FFF2-40B4-BE49-F238E27FC236}">
                <a16:creationId xmlns:a16="http://schemas.microsoft.com/office/drawing/2014/main" id="{626CB344-7743-FE41-8EEA-3AF62DAA5F60}"/>
              </a:ext>
            </a:extLst>
          </p:cNvPr>
          <p:cNvSpPr>
            <a:spLocks noGrp="1" noRot="1" noChangeAspect="1" noChangeArrowheads="1" noTextEdit="1"/>
          </p:cNvSpPr>
          <p:nvPr>
            <p:ph type="sldImg"/>
          </p:nvPr>
        </p:nvSpPr>
        <p:spPr>
          <a:ln/>
        </p:spPr>
      </p:sp>
      <p:sp>
        <p:nvSpPr>
          <p:cNvPr id="129028" name="Rectangle 3">
            <a:extLst>
              <a:ext uri="{FF2B5EF4-FFF2-40B4-BE49-F238E27FC236}">
                <a16:creationId xmlns:a16="http://schemas.microsoft.com/office/drawing/2014/main" id="{A913A971-3F87-D74C-93A1-18E72CE801B7}"/>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2686515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a:extLst>
              <a:ext uri="{FF2B5EF4-FFF2-40B4-BE49-F238E27FC236}">
                <a16:creationId xmlns:a16="http://schemas.microsoft.com/office/drawing/2014/main" id="{8F470BA3-DF6B-6540-A274-638F7369AED0}"/>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8D9B6B56-8170-3646-A311-A865BD532009}" type="slidenum">
              <a:rPr lang="en-US" altLang="en-US" sz="1200" i="0">
                <a:latin typeface="Times" pitchFamily="2" charset="0"/>
              </a:rPr>
              <a:pPr/>
              <a:t>41</a:t>
            </a:fld>
            <a:endParaRPr lang="en-US" altLang="en-US" sz="1200" i="0" dirty="0">
              <a:latin typeface="Times" pitchFamily="2" charset="0"/>
            </a:endParaRPr>
          </a:p>
        </p:txBody>
      </p:sp>
      <p:sp>
        <p:nvSpPr>
          <p:cNvPr id="130051" name="Rectangle 2">
            <a:extLst>
              <a:ext uri="{FF2B5EF4-FFF2-40B4-BE49-F238E27FC236}">
                <a16:creationId xmlns:a16="http://schemas.microsoft.com/office/drawing/2014/main" id="{CE1D1C26-3378-4D45-886E-BC188CB16F0C}"/>
              </a:ext>
            </a:extLst>
          </p:cNvPr>
          <p:cNvSpPr>
            <a:spLocks noGrp="1" noRot="1" noChangeAspect="1" noChangeArrowheads="1" noTextEdit="1"/>
          </p:cNvSpPr>
          <p:nvPr>
            <p:ph type="sldImg"/>
          </p:nvPr>
        </p:nvSpPr>
        <p:spPr>
          <a:ln/>
        </p:spPr>
      </p:sp>
      <p:sp>
        <p:nvSpPr>
          <p:cNvPr id="130052" name="Rectangle 3">
            <a:extLst>
              <a:ext uri="{FF2B5EF4-FFF2-40B4-BE49-F238E27FC236}">
                <a16:creationId xmlns:a16="http://schemas.microsoft.com/office/drawing/2014/main" id="{58A0200C-4BF5-4F41-A816-5689942EF9CA}"/>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233858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7">
            <a:extLst>
              <a:ext uri="{FF2B5EF4-FFF2-40B4-BE49-F238E27FC236}">
                <a16:creationId xmlns:a16="http://schemas.microsoft.com/office/drawing/2014/main" id="{1FEE3F2C-EA58-EE44-868E-59FE36A56A7B}"/>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686FB291-BACC-AB4C-8AC7-67988E5705B4}" type="slidenum">
              <a:rPr lang="en-US" altLang="en-US" sz="1200" i="0">
                <a:solidFill>
                  <a:srgbClr val="000000"/>
                </a:solidFill>
                <a:latin typeface="Times" pitchFamily="2" charset="0"/>
              </a:rPr>
              <a:pPr/>
              <a:t>42</a:t>
            </a:fld>
            <a:endParaRPr lang="en-US" altLang="en-US" sz="1200" i="0" dirty="0">
              <a:solidFill>
                <a:srgbClr val="000000"/>
              </a:solidFill>
              <a:latin typeface="Times" pitchFamily="2" charset="0"/>
            </a:endParaRPr>
          </a:p>
        </p:txBody>
      </p:sp>
      <p:sp>
        <p:nvSpPr>
          <p:cNvPr id="131075" name="Rectangle 2">
            <a:extLst>
              <a:ext uri="{FF2B5EF4-FFF2-40B4-BE49-F238E27FC236}">
                <a16:creationId xmlns:a16="http://schemas.microsoft.com/office/drawing/2014/main" id="{688C2C8C-F888-7445-8ECD-C59CCEBCCF98}"/>
              </a:ext>
            </a:extLst>
          </p:cNvPr>
          <p:cNvSpPr>
            <a:spLocks noGrp="1" noRot="1" noChangeAspect="1" noChangeArrowheads="1" noTextEdit="1"/>
          </p:cNvSpPr>
          <p:nvPr>
            <p:ph type="sldImg"/>
          </p:nvPr>
        </p:nvSpPr>
        <p:spPr>
          <a:ln/>
        </p:spPr>
      </p:sp>
      <p:sp>
        <p:nvSpPr>
          <p:cNvPr id="131076" name="Rectangle 3">
            <a:extLst>
              <a:ext uri="{FF2B5EF4-FFF2-40B4-BE49-F238E27FC236}">
                <a16:creationId xmlns:a16="http://schemas.microsoft.com/office/drawing/2014/main" id="{265C4736-EED4-9D4D-895C-D1560F5A74FD}"/>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2146425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a:extLst>
              <a:ext uri="{FF2B5EF4-FFF2-40B4-BE49-F238E27FC236}">
                <a16:creationId xmlns:a16="http://schemas.microsoft.com/office/drawing/2014/main" id="{2F065929-AA4A-3141-B51A-AC5F65271B2A}"/>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99F037FE-BE2D-4D4E-9B8B-2D031D9097ED}" type="slidenum">
              <a:rPr lang="en-US" altLang="en-US" sz="1200" i="0">
                <a:solidFill>
                  <a:srgbClr val="000000"/>
                </a:solidFill>
                <a:latin typeface="Times" pitchFamily="2" charset="0"/>
              </a:rPr>
              <a:pPr/>
              <a:t>43</a:t>
            </a:fld>
            <a:endParaRPr lang="en-US" altLang="en-US" sz="1200" i="0" dirty="0">
              <a:solidFill>
                <a:srgbClr val="000000"/>
              </a:solidFill>
              <a:latin typeface="Times" pitchFamily="2" charset="0"/>
            </a:endParaRPr>
          </a:p>
        </p:txBody>
      </p:sp>
      <p:sp>
        <p:nvSpPr>
          <p:cNvPr id="132099" name="Rectangle 2">
            <a:extLst>
              <a:ext uri="{FF2B5EF4-FFF2-40B4-BE49-F238E27FC236}">
                <a16:creationId xmlns:a16="http://schemas.microsoft.com/office/drawing/2014/main" id="{2EF6E26C-A26D-B44F-9C88-1D75518493AD}"/>
              </a:ext>
            </a:extLst>
          </p:cNvPr>
          <p:cNvSpPr>
            <a:spLocks noGrp="1" noRot="1" noChangeAspect="1" noChangeArrowheads="1" noTextEdit="1"/>
          </p:cNvSpPr>
          <p:nvPr>
            <p:ph type="sldImg"/>
          </p:nvPr>
        </p:nvSpPr>
        <p:spPr>
          <a:ln/>
        </p:spPr>
      </p:sp>
      <p:sp>
        <p:nvSpPr>
          <p:cNvPr id="132100" name="Rectangle 3">
            <a:extLst>
              <a:ext uri="{FF2B5EF4-FFF2-40B4-BE49-F238E27FC236}">
                <a16:creationId xmlns:a16="http://schemas.microsoft.com/office/drawing/2014/main" id="{BD85C364-68E8-1B43-BAE6-727391D48D92}"/>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2668349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7">
            <a:extLst>
              <a:ext uri="{FF2B5EF4-FFF2-40B4-BE49-F238E27FC236}">
                <a16:creationId xmlns:a16="http://schemas.microsoft.com/office/drawing/2014/main" id="{C142C936-F76B-0B41-A060-12F611977C1E}"/>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E7E372AA-F0DD-F348-B7FB-9F5270CD7984}" type="slidenum">
              <a:rPr lang="en-US" altLang="en-US" sz="1200" i="0">
                <a:solidFill>
                  <a:srgbClr val="000000"/>
                </a:solidFill>
                <a:latin typeface="Times" pitchFamily="2" charset="0"/>
              </a:rPr>
              <a:pPr/>
              <a:t>44</a:t>
            </a:fld>
            <a:endParaRPr lang="en-US" altLang="en-US" sz="1200" i="0" dirty="0">
              <a:solidFill>
                <a:srgbClr val="000000"/>
              </a:solidFill>
              <a:latin typeface="Times" pitchFamily="2" charset="0"/>
            </a:endParaRPr>
          </a:p>
        </p:txBody>
      </p:sp>
      <p:sp>
        <p:nvSpPr>
          <p:cNvPr id="133123" name="Rectangle 2">
            <a:extLst>
              <a:ext uri="{FF2B5EF4-FFF2-40B4-BE49-F238E27FC236}">
                <a16:creationId xmlns:a16="http://schemas.microsoft.com/office/drawing/2014/main" id="{950B0B5F-F975-354D-A888-3C4F8B0BF374}"/>
              </a:ext>
            </a:extLst>
          </p:cNvPr>
          <p:cNvSpPr>
            <a:spLocks noGrp="1" noRot="1" noChangeAspect="1" noChangeArrowheads="1" noTextEdit="1"/>
          </p:cNvSpPr>
          <p:nvPr>
            <p:ph type="sldImg"/>
          </p:nvPr>
        </p:nvSpPr>
        <p:spPr>
          <a:ln/>
        </p:spPr>
      </p:sp>
      <p:sp>
        <p:nvSpPr>
          <p:cNvPr id="133124" name="Rectangle 3">
            <a:extLst>
              <a:ext uri="{FF2B5EF4-FFF2-40B4-BE49-F238E27FC236}">
                <a16:creationId xmlns:a16="http://schemas.microsoft.com/office/drawing/2014/main" id="{4E15552C-7D79-E148-BAEF-6C21587886CE}"/>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92681137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7">
            <a:extLst>
              <a:ext uri="{FF2B5EF4-FFF2-40B4-BE49-F238E27FC236}">
                <a16:creationId xmlns:a16="http://schemas.microsoft.com/office/drawing/2014/main" id="{88FDE4F3-01A4-414D-A2E8-8B3977E830F2}"/>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3B08FD38-DDE5-5748-B0AD-A5DC80B283B0}" type="slidenum">
              <a:rPr lang="en-US" altLang="en-US" sz="1200" i="0">
                <a:solidFill>
                  <a:srgbClr val="000000"/>
                </a:solidFill>
                <a:latin typeface="Times" pitchFamily="2" charset="0"/>
              </a:rPr>
              <a:pPr/>
              <a:t>45</a:t>
            </a:fld>
            <a:endParaRPr lang="en-US" altLang="en-US" sz="1200" i="0" dirty="0">
              <a:solidFill>
                <a:srgbClr val="000000"/>
              </a:solidFill>
              <a:latin typeface="Times" pitchFamily="2" charset="0"/>
            </a:endParaRPr>
          </a:p>
        </p:txBody>
      </p:sp>
      <p:sp>
        <p:nvSpPr>
          <p:cNvPr id="134147" name="Rectangle 2">
            <a:extLst>
              <a:ext uri="{FF2B5EF4-FFF2-40B4-BE49-F238E27FC236}">
                <a16:creationId xmlns:a16="http://schemas.microsoft.com/office/drawing/2014/main" id="{3705C257-BC81-7B42-AB52-92BD0D793EA3}"/>
              </a:ext>
            </a:extLst>
          </p:cNvPr>
          <p:cNvSpPr>
            <a:spLocks noGrp="1" noRot="1" noChangeAspect="1" noChangeArrowheads="1" noTextEdit="1"/>
          </p:cNvSpPr>
          <p:nvPr>
            <p:ph type="sldImg"/>
          </p:nvPr>
        </p:nvSpPr>
        <p:spPr>
          <a:ln/>
        </p:spPr>
      </p:sp>
      <p:sp>
        <p:nvSpPr>
          <p:cNvPr id="134148" name="Rectangle 3">
            <a:extLst>
              <a:ext uri="{FF2B5EF4-FFF2-40B4-BE49-F238E27FC236}">
                <a16:creationId xmlns:a16="http://schemas.microsoft.com/office/drawing/2014/main" id="{25149350-533C-684C-89BF-D7A0CAD2E649}"/>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02051892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7">
            <a:extLst>
              <a:ext uri="{FF2B5EF4-FFF2-40B4-BE49-F238E27FC236}">
                <a16:creationId xmlns:a16="http://schemas.microsoft.com/office/drawing/2014/main" id="{B77F08F0-597E-894C-A565-D1B42CDB6D77}"/>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8CF0E9CC-0947-0C40-B6DE-5AFA7597D5A1}" type="slidenum">
              <a:rPr lang="en-US" altLang="en-US" sz="1200" i="0">
                <a:solidFill>
                  <a:srgbClr val="000000"/>
                </a:solidFill>
                <a:latin typeface="Times" pitchFamily="2" charset="0"/>
              </a:rPr>
              <a:pPr algn="r"/>
              <a:t>46</a:t>
            </a:fld>
            <a:endParaRPr lang="en-US" altLang="en-US" sz="1200" i="0" dirty="0">
              <a:solidFill>
                <a:srgbClr val="000000"/>
              </a:solidFill>
              <a:latin typeface="Times" pitchFamily="2" charset="0"/>
            </a:endParaRPr>
          </a:p>
        </p:txBody>
      </p:sp>
      <p:sp>
        <p:nvSpPr>
          <p:cNvPr id="135171" name="Rectangle 2">
            <a:extLst>
              <a:ext uri="{FF2B5EF4-FFF2-40B4-BE49-F238E27FC236}">
                <a16:creationId xmlns:a16="http://schemas.microsoft.com/office/drawing/2014/main" id="{6B512440-F6D9-EC45-AA4A-E78A936BDB21}"/>
              </a:ext>
            </a:extLst>
          </p:cNvPr>
          <p:cNvSpPr>
            <a:spLocks noGrp="1" noRot="1" noChangeAspect="1" noChangeArrowheads="1" noTextEdit="1"/>
          </p:cNvSpPr>
          <p:nvPr>
            <p:ph type="sldImg"/>
          </p:nvPr>
        </p:nvSpPr>
        <p:spPr>
          <a:ln/>
        </p:spPr>
      </p:sp>
      <p:sp>
        <p:nvSpPr>
          <p:cNvPr id="135172" name="Rectangle 3">
            <a:extLst>
              <a:ext uri="{FF2B5EF4-FFF2-40B4-BE49-F238E27FC236}">
                <a16:creationId xmlns:a16="http://schemas.microsoft.com/office/drawing/2014/main" id="{7860EF8A-EB39-CF40-9293-3FE3E22A3970}"/>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34675980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7">
            <a:extLst>
              <a:ext uri="{FF2B5EF4-FFF2-40B4-BE49-F238E27FC236}">
                <a16:creationId xmlns:a16="http://schemas.microsoft.com/office/drawing/2014/main" id="{E32CF009-56C5-0641-B291-1078AC7180E2}"/>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BE82B6ED-A161-0749-AF3C-651D64A669F9}" type="slidenum">
              <a:rPr lang="en-US" altLang="en-US" sz="1200" i="0">
                <a:solidFill>
                  <a:srgbClr val="000000"/>
                </a:solidFill>
                <a:latin typeface="Times" pitchFamily="2" charset="0"/>
              </a:rPr>
              <a:pPr algn="r"/>
              <a:t>47</a:t>
            </a:fld>
            <a:endParaRPr lang="en-US" altLang="en-US" sz="1200" i="0" dirty="0">
              <a:solidFill>
                <a:srgbClr val="000000"/>
              </a:solidFill>
              <a:latin typeface="Times" pitchFamily="2" charset="0"/>
            </a:endParaRPr>
          </a:p>
        </p:txBody>
      </p:sp>
      <p:sp>
        <p:nvSpPr>
          <p:cNvPr id="136195" name="Rectangle 2">
            <a:extLst>
              <a:ext uri="{FF2B5EF4-FFF2-40B4-BE49-F238E27FC236}">
                <a16:creationId xmlns:a16="http://schemas.microsoft.com/office/drawing/2014/main" id="{4661A26F-3B6C-FB4C-8EB6-470CF521CEA5}"/>
              </a:ext>
            </a:extLst>
          </p:cNvPr>
          <p:cNvSpPr>
            <a:spLocks noGrp="1" noRot="1" noChangeAspect="1" noChangeArrowheads="1" noTextEdit="1"/>
          </p:cNvSpPr>
          <p:nvPr>
            <p:ph type="sldImg"/>
          </p:nvPr>
        </p:nvSpPr>
        <p:spPr>
          <a:ln/>
        </p:spPr>
      </p:sp>
      <p:sp>
        <p:nvSpPr>
          <p:cNvPr id="136196" name="Rectangle 3">
            <a:extLst>
              <a:ext uri="{FF2B5EF4-FFF2-40B4-BE49-F238E27FC236}">
                <a16:creationId xmlns:a16="http://schemas.microsoft.com/office/drawing/2014/main" id="{0D57F3AA-D0D8-6D4A-AC10-A51E6CADC214}"/>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5707262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7">
            <a:extLst>
              <a:ext uri="{FF2B5EF4-FFF2-40B4-BE49-F238E27FC236}">
                <a16:creationId xmlns:a16="http://schemas.microsoft.com/office/drawing/2014/main" id="{07993807-995F-AB4A-A488-C1F9D3E63559}"/>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A4E73EC5-61E8-5D40-8439-126042EFDFF9}" type="slidenum">
              <a:rPr lang="en-US" altLang="en-US" sz="1200" i="0">
                <a:solidFill>
                  <a:srgbClr val="000000"/>
                </a:solidFill>
                <a:latin typeface="Times" pitchFamily="2" charset="0"/>
              </a:rPr>
              <a:pPr algn="r"/>
              <a:t>48</a:t>
            </a:fld>
            <a:endParaRPr lang="en-US" altLang="en-US" sz="1200" i="0" dirty="0">
              <a:solidFill>
                <a:srgbClr val="000000"/>
              </a:solidFill>
              <a:latin typeface="Times" pitchFamily="2" charset="0"/>
            </a:endParaRPr>
          </a:p>
        </p:txBody>
      </p:sp>
      <p:sp>
        <p:nvSpPr>
          <p:cNvPr id="137219" name="Rectangle 2">
            <a:extLst>
              <a:ext uri="{FF2B5EF4-FFF2-40B4-BE49-F238E27FC236}">
                <a16:creationId xmlns:a16="http://schemas.microsoft.com/office/drawing/2014/main" id="{5160D6E2-3974-3947-989F-70BFDA4EE810}"/>
              </a:ext>
            </a:extLst>
          </p:cNvPr>
          <p:cNvSpPr>
            <a:spLocks noGrp="1" noRot="1" noChangeAspect="1" noChangeArrowheads="1" noTextEdit="1"/>
          </p:cNvSpPr>
          <p:nvPr>
            <p:ph type="sldImg"/>
          </p:nvPr>
        </p:nvSpPr>
        <p:spPr>
          <a:ln/>
        </p:spPr>
      </p:sp>
      <p:sp>
        <p:nvSpPr>
          <p:cNvPr id="137220" name="Rectangle 3">
            <a:extLst>
              <a:ext uri="{FF2B5EF4-FFF2-40B4-BE49-F238E27FC236}">
                <a16:creationId xmlns:a16="http://schemas.microsoft.com/office/drawing/2014/main" id="{CC862271-BA29-3D45-AF89-FEDCC931886E}"/>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80138341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7">
            <a:extLst>
              <a:ext uri="{FF2B5EF4-FFF2-40B4-BE49-F238E27FC236}">
                <a16:creationId xmlns:a16="http://schemas.microsoft.com/office/drawing/2014/main" id="{EEC9E943-9588-C247-94A5-99406020F81A}"/>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14913B74-ACFA-5942-BAF8-33A0B4B32C8E}" type="slidenum">
              <a:rPr lang="en-US" altLang="en-US" sz="1200" i="0">
                <a:solidFill>
                  <a:srgbClr val="000000"/>
                </a:solidFill>
                <a:latin typeface="Times" pitchFamily="2" charset="0"/>
              </a:rPr>
              <a:pPr/>
              <a:t>49</a:t>
            </a:fld>
            <a:endParaRPr lang="en-US" altLang="en-US" sz="1200" i="0" dirty="0">
              <a:solidFill>
                <a:srgbClr val="000000"/>
              </a:solidFill>
              <a:latin typeface="Times" pitchFamily="2" charset="0"/>
            </a:endParaRPr>
          </a:p>
        </p:txBody>
      </p:sp>
      <p:sp>
        <p:nvSpPr>
          <p:cNvPr id="138243" name="Rectangle 2">
            <a:extLst>
              <a:ext uri="{FF2B5EF4-FFF2-40B4-BE49-F238E27FC236}">
                <a16:creationId xmlns:a16="http://schemas.microsoft.com/office/drawing/2014/main" id="{B33E9A12-9CC7-084F-AD25-5A0DEF77BBB7}"/>
              </a:ext>
            </a:extLst>
          </p:cNvPr>
          <p:cNvSpPr>
            <a:spLocks noGrp="1" noRot="1" noChangeAspect="1" noChangeArrowheads="1" noTextEdit="1"/>
          </p:cNvSpPr>
          <p:nvPr>
            <p:ph type="sldImg"/>
          </p:nvPr>
        </p:nvSpPr>
        <p:spPr>
          <a:ln/>
        </p:spPr>
      </p:sp>
      <p:sp>
        <p:nvSpPr>
          <p:cNvPr id="138244" name="Rectangle 3">
            <a:extLst>
              <a:ext uri="{FF2B5EF4-FFF2-40B4-BE49-F238E27FC236}">
                <a16:creationId xmlns:a16="http://schemas.microsoft.com/office/drawing/2014/main" id="{7A747657-10E5-7F41-9376-36C16914F325}"/>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6869972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a:extLst>
              <a:ext uri="{FF2B5EF4-FFF2-40B4-BE49-F238E27FC236}">
                <a16:creationId xmlns:a16="http://schemas.microsoft.com/office/drawing/2014/main" id="{F14E5DA0-C9DD-B74C-91E8-9A74C740F72F}"/>
              </a:ext>
            </a:extLst>
          </p:cNvPr>
          <p:cNvSpPr>
            <a:spLocks noGrp="1" noRot="1" noChangeAspect="1" noTextEdit="1"/>
          </p:cNvSpPr>
          <p:nvPr>
            <p:ph type="sldImg"/>
          </p:nvPr>
        </p:nvSpPr>
        <p:spPr>
          <a:ln/>
        </p:spPr>
      </p:sp>
      <p:sp>
        <p:nvSpPr>
          <p:cNvPr id="90115" name="Notes Placeholder 2">
            <a:extLst>
              <a:ext uri="{FF2B5EF4-FFF2-40B4-BE49-F238E27FC236}">
                <a16:creationId xmlns:a16="http://schemas.microsoft.com/office/drawing/2014/main" id="{CCB35551-3C2E-7E49-989F-4E41CC3C0F67}"/>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0116" name="Slide Number Placeholder 3">
            <a:extLst>
              <a:ext uri="{FF2B5EF4-FFF2-40B4-BE49-F238E27FC236}">
                <a16:creationId xmlns:a16="http://schemas.microsoft.com/office/drawing/2014/main" id="{0CE24F40-D1B4-5D4B-A6EE-2E55B71137F2}"/>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386E806F-4477-124F-BB76-A496DB706838}" type="slidenum">
              <a:rPr lang="en-US" altLang="en-US" sz="1200" i="0">
                <a:latin typeface="Times" pitchFamily="2" charset="0"/>
              </a:rPr>
              <a:pPr/>
              <a:t>5</a:t>
            </a:fld>
            <a:endParaRPr lang="en-US" altLang="en-US" sz="1200" i="0" dirty="0">
              <a:latin typeface="Times" pitchFamily="2" charset="0"/>
            </a:endParaRPr>
          </a:p>
        </p:txBody>
      </p:sp>
    </p:spTree>
    <p:extLst>
      <p:ext uri="{BB962C8B-B14F-4D97-AF65-F5344CB8AC3E}">
        <p14:creationId xmlns:p14="http://schemas.microsoft.com/office/powerpoint/2010/main" val="390018639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7">
            <a:extLst>
              <a:ext uri="{FF2B5EF4-FFF2-40B4-BE49-F238E27FC236}">
                <a16:creationId xmlns:a16="http://schemas.microsoft.com/office/drawing/2014/main" id="{679DC32D-BD3E-CE4F-99CB-9D834CB923F8}"/>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EBF4C09C-031C-1642-8060-07BFA52D4E6F}" type="slidenum">
              <a:rPr lang="en-US" altLang="en-US" sz="1200" i="0">
                <a:solidFill>
                  <a:srgbClr val="000000"/>
                </a:solidFill>
                <a:latin typeface="Times" pitchFamily="2" charset="0"/>
              </a:rPr>
              <a:pPr/>
              <a:t>50</a:t>
            </a:fld>
            <a:endParaRPr lang="en-US" altLang="en-US" sz="1200" i="0" dirty="0">
              <a:solidFill>
                <a:srgbClr val="000000"/>
              </a:solidFill>
              <a:latin typeface="Times" pitchFamily="2" charset="0"/>
            </a:endParaRPr>
          </a:p>
        </p:txBody>
      </p:sp>
      <p:sp>
        <p:nvSpPr>
          <p:cNvPr id="139267" name="Rectangle 2">
            <a:extLst>
              <a:ext uri="{FF2B5EF4-FFF2-40B4-BE49-F238E27FC236}">
                <a16:creationId xmlns:a16="http://schemas.microsoft.com/office/drawing/2014/main" id="{6EA2B8DF-086B-B84C-AB16-7C1D87E89292}"/>
              </a:ext>
            </a:extLst>
          </p:cNvPr>
          <p:cNvSpPr>
            <a:spLocks noGrp="1" noRot="1" noChangeAspect="1" noChangeArrowheads="1" noTextEdit="1"/>
          </p:cNvSpPr>
          <p:nvPr>
            <p:ph type="sldImg"/>
          </p:nvPr>
        </p:nvSpPr>
        <p:spPr>
          <a:ln/>
        </p:spPr>
      </p:sp>
      <p:sp>
        <p:nvSpPr>
          <p:cNvPr id="139268" name="Rectangle 3">
            <a:extLst>
              <a:ext uri="{FF2B5EF4-FFF2-40B4-BE49-F238E27FC236}">
                <a16:creationId xmlns:a16="http://schemas.microsoft.com/office/drawing/2014/main" id="{0C875E7E-51E1-8B41-8A1E-11E4B87191A3}"/>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89516766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7">
            <a:extLst>
              <a:ext uri="{FF2B5EF4-FFF2-40B4-BE49-F238E27FC236}">
                <a16:creationId xmlns:a16="http://schemas.microsoft.com/office/drawing/2014/main" id="{F99122BF-272A-8843-93E3-33FD35C287FC}"/>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7462754B-7798-CA48-9B99-1BA0A81E0989}" type="slidenum">
              <a:rPr lang="en-US" altLang="en-US" sz="1200" i="0">
                <a:solidFill>
                  <a:srgbClr val="000000"/>
                </a:solidFill>
                <a:latin typeface="Times" pitchFamily="2" charset="0"/>
              </a:rPr>
              <a:pPr algn="r"/>
              <a:t>51</a:t>
            </a:fld>
            <a:endParaRPr lang="en-US" altLang="en-US" sz="1200" i="0" dirty="0">
              <a:solidFill>
                <a:srgbClr val="000000"/>
              </a:solidFill>
              <a:latin typeface="Times" pitchFamily="2" charset="0"/>
            </a:endParaRPr>
          </a:p>
        </p:txBody>
      </p:sp>
      <p:sp>
        <p:nvSpPr>
          <p:cNvPr id="140291" name="Rectangle 2">
            <a:extLst>
              <a:ext uri="{FF2B5EF4-FFF2-40B4-BE49-F238E27FC236}">
                <a16:creationId xmlns:a16="http://schemas.microsoft.com/office/drawing/2014/main" id="{81FF9FCC-C7D8-1E4F-83AB-ABAF8D6EE823}"/>
              </a:ext>
            </a:extLst>
          </p:cNvPr>
          <p:cNvSpPr>
            <a:spLocks noGrp="1" noRot="1" noChangeAspect="1" noChangeArrowheads="1" noTextEdit="1"/>
          </p:cNvSpPr>
          <p:nvPr>
            <p:ph type="sldImg"/>
          </p:nvPr>
        </p:nvSpPr>
        <p:spPr>
          <a:ln/>
        </p:spPr>
      </p:sp>
      <p:sp>
        <p:nvSpPr>
          <p:cNvPr id="140292" name="Rectangle 3">
            <a:extLst>
              <a:ext uri="{FF2B5EF4-FFF2-40B4-BE49-F238E27FC236}">
                <a16:creationId xmlns:a16="http://schemas.microsoft.com/office/drawing/2014/main" id="{CABC6435-8A11-AA40-AA4D-521A1E1FAE66}"/>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52145907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7">
            <a:extLst>
              <a:ext uri="{FF2B5EF4-FFF2-40B4-BE49-F238E27FC236}">
                <a16:creationId xmlns:a16="http://schemas.microsoft.com/office/drawing/2014/main" id="{7D9CFDF5-7092-7E41-AEED-8FA8DD806F59}"/>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70DCC7B1-F52D-A34C-8B70-9B20C0D368EE}" type="slidenum">
              <a:rPr lang="en-US" altLang="en-US" sz="1200" i="0">
                <a:solidFill>
                  <a:srgbClr val="000000"/>
                </a:solidFill>
                <a:latin typeface="Times" pitchFamily="2" charset="0"/>
              </a:rPr>
              <a:pPr/>
              <a:t>52</a:t>
            </a:fld>
            <a:endParaRPr lang="en-US" altLang="en-US" sz="1200" i="0" dirty="0">
              <a:solidFill>
                <a:srgbClr val="000000"/>
              </a:solidFill>
              <a:latin typeface="Times" pitchFamily="2" charset="0"/>
            </a:endParaRPr>
          </a:p>
        </p:txBody>
      </p:sp>
      <p:sp>
        <p:nvSpPr>
          <p:cNvPr id="141315" name="Rectangle 2">
            <a:extLst>
              <a:ext uri="{FF2B5EF4-FFF2-40B4-BE49-F238E27FC236}">
                <a16:creationId xmlns:a16="http://schemas.microsoft.com/office/drawing/2014/main" id="{D901C7FA-DF01-C142-AC0C-4F70C3744F73}"/>
              </a:ext>
            </a:extLst>
          </p:cNvPr>
          <p:cNvSpPr>
            <a:spLocks noGrp="1" noRot="1" noChangeAspect="1" noChangeArrowheads="1" noTextEdit="1"/>
          </p:cNvSpPr>
          <p:nvPr>
            <p:ph type="sldImg"/>
          </p:nvPr>
        </p:nvSpPr>
        <p:spPr>
          <a:ln/>
        </p:spPr>
      </p:sp>
      <p:sp>
        <p:nvSpPr>
          <p:cNvPr id="141316" name="Rectangle 3">
            <a:extLst>
              <a:ext uri="{FF2B5EF4-FFF2-40B4-BE49-F238E27FC236}">
                <a16:creationId xmlns:a16="http://schemas.microsoft.com/office/drawing/2014/main" id="{0E42A9A7-1BA7-114F-BEF3-2B025FC0FCD3}"/>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27205790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7">
            <a:extLst>
              <a:ext uri="{FF2B5EF4-FFF2-40B4-BE49-F238E27FC236}">
                <a16:creationId xmlns:a16="http://schemas.microsoft.com/office/drawing/2014/main" id="{A5E6554F-9220-FD4B-A1EF-E96E1EE72F18}"/>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2B9C5867-BE47-E640-BFBA-34E02A13E0D0}" type="slidenum">
              <a:rPr lang="en-US" altLang="en-US" sz="1200" i="0">
                <a:solidFill>
                  <a:srgbClr val="000000"/>
                </a:solidFill>
                <a:latin typeface="Times" pitchFamily="2" charset="0"/>
              </a:rPr>
              <a:pPr algn="r"/>
              <a:t>53</a:t>
            </a:fld>
            <a:endParaRPr lang="en-US" altLang="en-US" sz="1200" i="0" dirty="0">
              <a:solidFill>
                <a:srgbClr val="000000"/>
              </a:solidFill>
              <a:latin typeface="Times" pitchFamily="2" charset="0"/>
            </a:endParaRPr>
          </a:p>
        </p:txBody>
      </p:sp>
      <p:sp>
        <p:nvSpPr>
          <p:cNvPr id="142339" name="Rectangle 2">
            <a:extLst>
              <a:ext uri="{FF2B5EF4-FFF2-40B4-BE49-F238E27FC236}">
                <a16:creationId xmlns:a16="http://schemas.microsoft.com/office/drawing/2014/main" id="{4E49475D-DB9D-354C-8E3E-8167B958CD98}"/>
              </a:ext>
            </a:extLst>
          </p:cNvPr>
          <p:cNvSpPr>
            <a:spLocks noGrp="1" noRot="1" noChangeAspect="1" noChangeArrowheads="1" noTextEdit="1"/>
          </p:cNvSpPr>
          <p:nvPr>
            <p:ph type="sldImg"/>
          </p:nvPr>
        </p:nvSpPr>
        <p:spPr>
          <a:ln/>
        </p:spPr>
      </p:sp>
      <p:sp>
        <p:nvSpPr>
          <p:cNvPr id="142340" name="Rectangle 3">
            <a:extLst>
              <a:ext uri="{FF2B5EF4-FFF2-40B4-BE49-F238E27FC236}">
                <a16:creationId xmlns:a16="http://schemas.microsoft.com/office/drawing/2014/main" id="{9B372048-8CF1-B048-9D62-AA40D2E04AF8}"/>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94536444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Slide Image Placeholder 1">
            <a:extLst>
              <a:ext uri="{FF2B5EF4-FFF2-40B4-BE49-F238E27FC236}">
                <a16:creationId xmlns:a16="http://schemas.microsoft.com/office/drawing/2014/main" id="{D851557E-B582-B942-8D9E-C158556EA1F7}"/>
              </a:ext>
            </a:extLst>
          </p:cNvPr>
          <p:cNvSpPr>
            <a:spLocks noGrp="1" noRot="1" noChangeAspect="1" noTextEdit="1"/>
          </p:cNvSpPr>
          <p:nvPr>
            <p:ph type="sldImg"/>
          </p:nvPr>
        </p:nvSpPr>
        <p:spPr>
          <a:ln/>
        </p:spPr>
      </p:sp>
      <p:sp>
        <p:nvSpPr>
          <p:cNvPr id="143363" name="Notes Placeholder 2">
            <a:extLst>
              <a:ext uri="{FF2B5EF4-FFF2-40B4-BE49-F238E27FC236}">
                <a16:creationId xmlns:a16="http://schemas.microsoft.com/office/drawing/2014/main" id="{04E64957-7209-A649-B0B3-D062B93FDFAD}"/>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43364" name="Slide Number Placeholder 3">
            <a:extLst>
              <a:ext uri="{FF2B5EF4-FFF2-40B4-BE49-F238E27FC236}">
                <a16:creationId xmlns:a16="http://schemas.microsoft.com/office/drawing/2014/main" id="{D91D0E31-BE25-FB46-B194-EF5F7D197FED}"/>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9F75B4F9-6504-1B4F-8286-9D56F55C1A34}" type="slidenum">
              <a:rPr lang="en-US" altLang="en-US" sz="1200" i="0">
                <a:latin typeface="Times" pitchFamily="2" charset="0"/>
              </a:rPr>
              <a:pPr/>
              <a:t>54</a:t>
            </a:fld>
            <a:endParaRPr lang="en-US" altLang="en-US" sz="1200" i="0" dirty="0">
              <a:latin typeface="Times" pitchFamily="2" charset="0"/>
            </a:endParaRPr>
          </a:p>
        </p:txBody>
      </p:sp>
    </p:spTree>
    <p:extLst>
      <p:ext uri="{BB962C8B-B14F-4D97-AF65-F5344CB8AC3E}">
        <p14:creationId xmlns:p14="http://schemas.microsoft.com/office/powerpoint/2010/main" val="235377787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Slide Image Placeholder 1">
            <a:extLst>
              <a:ext uri="{FF2B5EF4-FFF2-40B4-BE49-F238E27FC236}">
                <a16:creationId xmlns:a16="http://schemas.microsoft.com/office/drawing/2014/main" id="{F3E3D882-A7E1-8244-BFE8-862C3CA04CD9}"/>
              </a:ext>
            </a:extLst>
          </p:cNvPr>
          <p:cNvSpPr>
            <a:spLocks noGrp="1" noRot="1" noChangeAspect="1" noTextEdit="1"/>
          </p:cNvSpPr>
          <p:nvPr>
            <p:ph type="sldImg"/>
          </p:nvPr>
        </p:nvSpPr>
        <p:spPr>
          <a:ln/>
        </p:spPr>
      </p:sp>
      <p:sp>
        <p:nvSpPr>
          <p:cNvPr id="144387" name="Notes Placeholder 2">
            <a:extLst>
              <a:ext uri="{FF2B5EF4-FFF2-40B4-BE49-F238E27FC236}">
                <a16:creationId xmlns:a16="http://schemas.microsoft.com/office/drawing/2014/main" id="{E107ED93-CEDF-D546-A569-D013470EEA5F}"/>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44388" name="Slide Number Placeholder 3">
            <a:extLst>
              <a:ext uri="{FF2B5EF4-FFF2-40B4-BE49-F238E27FC236}">
                <a16:creationId xmlns:a16="http://schemas.microsoft.com/office/drawing/2014/main" id="{8DF98317-8B7A-5B46-8EEC-C5C429255D3E}"/>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F3B4AD41-F044-EB4A-80CE-A5FB93F8E0D9}" type="slidenum">
              <a:rPr lang="en-US" altLang="en-US" sz="1200" i="0">
                <a:latin typeface="Times" pitchFamily="2" charset="0"/>
              </a:rPr>
              <a:pPr/>
              <a:t>55</a:t>
            </a:fld>
            <a:endParaRPr lang="en-US" altLang="en-US" sz="1200" i="0" dirty="0">
              <a:latin typeface="Times" pitchFamily="2" charset="0"/>
            </a:endParaRPr>
          </a:p>
        </p:txBody>
      </p:sp>
    </p:spTree>
    <p:extLst>
      <p:ext uri="{BB962C8B-B14F-4D97-AF65-F5344CB8AC3E}">
        <p14:creationId xmlns:p14="http://schemas.microsoft.com/office/powerpoint/2010/main" val="233587832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Slide Image Placeholder 1">
            <a:extLst>
              <a:ext uri="{FF2B5EF4-FFF2-40B4-BE49-F238E27FC236}">
                <a16:creationId xmlns:a16="http://schemas.microsoft.com/office/drawing/2014/main" id="{6128DA2C-78DE-164F-B9EB-9091888658FA}"/>
              </a:ext>
            </a:extLst>
          </p:cNvPr>
          <p:cNvSpPr>
            <a:spLocks noGrp="1" noRot="1" noChangeAspect="1" noTextEdit="1"/>
          </p:cNvSpPr>
          <p:nvPr>
            <p:ph type="sldImg"/>
          </p:nvPr>
        </p:nvSpPr>
        <p:spPr>
          <a:ln/>
        </p:spPr>
      </p:sp>
      <p:sp>
        <p:nvSpPr>
          <p:cNvPr id="145411" name="Notes Placeholder 2">
            <a:extLst>
              <a:ext uri="{FF2B5EF4-FFF2-40B4-BE49-F238E27FC236}">
                <a16:creationId xmlns:a16="http://schemas.microsoft.com/office/drawing/2014/main" id="{097925CE-F760-854B-8D5A-7583DCB020CC}"/>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45412" name="Slide Number Placeholder 3">
            <a:extLst>
              <a:ext uri="{FF2B5EF4-FFF2-40B4-BE49-F238E27FC236}">
                <a16:creationId xmlns:a16="http://schemas.microsoft.com/office/drawing/2014/main" id="{69433BAC-FEDE-A04B-BDEA-83876D79FCA9}"/>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E4744983-D16F-4B4E-889D-EC45CE831769}" type="slidenum">
              <a:rPr lang="en-US" altLang="en-US" sz="1200" i="0">
                <a:latin typeface="Times" pitchFamily="2" charset="0"/>
              </a:rPr>
              <a:pPr algn="r"/>
              <a:t>56</a:t>
            </a:fld>
            <a:endParaRPr lang="en-US" altLang="en-US" sz="1200" i="0" dirty="0">
              <a:latin typeface="Times" pitchFamily="2" charset="0"/>
            </a:endParaRPr>
          </a:p>
        </p:txBody>
      </p:sp>
    </p:spTree>
    <p:extLst>
      <p:ext uri="{BB962C8B-B14F-4D97-AF65-F5344CB8AC3E}">
        <p14:creationId xmlns:p14="http://schemas.microsoft.com/office/powerpoint/2010/main" val="8015360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Slide Image Placeholder 1">
            <a:extLst>
              <a:ext uri="{FF2B5EF4-FFF2-40B4-BE49-F238E27FC236}">
                <a16:creationId xmlns:a16="http://schemas.microsoft.com/office/drawing/2014/main" id="{B555FD3B-A55B-AF40-A0EA-8ECB9FAE1172}"/>
              </a:ext>
            </a:extLst>
          </p:cNvPr>
          <p:cNvSpPr>
            <a:spLocks noGrp="1" noRot="1" noChangeAspect="1" noTextEdit="1"/>
          </p:cNvSpPr>
          <p:nvPr>
            <p:ph type="sldImg"/>
          </p:nvPr>
        </p:nvSpPr>
        <p:spPr>
          <a:ln/>
        </p:spPr>
      </p:sp>
      <p:sp>
        <p:nvSpPr>
          <p:cNvPr id="146435" name="Notes Placeholder 2">
            <a:extLst>
              <a:ext uri="{FF2B5EF4-FFF2-40B4-BE49-F238E27FC236}">
                <a16:creationId xmlns:a16="http://schemas.microsoft.com/office/drawing/2014/main" id="{909C9ECC-14BF-BF41-830E-A3BC48F5D669}"/>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46436" name="Slide Number Placeholder 3">
            <a:extLst>
              <a:ext uri="{FF2B5EF4-FFF2-40B4-BE49-F238E27FC236}">
                <a16:creationId xmlns:a16="http://schemas.microsoft.com/office/drawing/2014/main" id="{36F62240-A4E5-2C4C-B3DE-533B68E5D393}"/>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BBF6E401-7766-3E49-A0BE-CE1B4586FDCC}" type="slidenum">
              <a:rPr lang="en-US" altLang="en-US" sz="1200" i="0">
                <a:latin typeface="Times" pitchFamily="2" charset="0"/>
              </a:rPr>
              <a:pPr/>
              <a:t>57</a:t>
            </a:fld>
            <a:endParaRPr lang="en-US" altLang="en-US" sz="1200" i="0" dirty="0">
              <a:latin typeface="Times" pitchFamily="2" charset="0"/>
            </a:endParaRPr>
          </a:p>
        </p:txBody>
      </p:sp>
    </p:spTree>
    <p:extLst>
      <p:ext uri="{BB962C8B-B14F-4D97-AF65-F5344CB8AC3E}">
        <p14:creationId xmlns:p14="http://schemas.microsoft.com/office/powerpoint/2010/main" val="133704765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Slide Image Placeholder 1">
            <a:extLst>
              <a:ext uri="{FF2B5EF4-FFF2-40B4-BE49-F238E27FC236}">
                <a16:creationId xmlns:a16="http://schemas.microsoft.com/office/drawing/2014/main" id="{613CE00D-3311-9E4E-882C-3DDAEFEB9DA6}"/>
              </a:ext>
            </a:extLst>
          </p:cNvPr>
          <p:cNvSpPr>
            <a:spLocks noGrp="1" noRot="1" noChangeAspect="1" noTextEdit="1"/>
          </p:cNvSpPr>
          <p:nvPr>
            <p:ph type="sldImg"/>
          </p:nvPr>
        </p:nvSpPr>
        <p:spPr>
          <a:ln/>
        </p:spPr>
      </p:sp>
      <p:sp>
        <p:nvSpPr>
          <p:cNvPr id="147459" name="Notes Placeholder 2">
            <a:extLst>
              <a:ext uri="{FF2B5EF4-FFF2-40B4-BE49-F238E27FC236}">
                <a16:creationId xmlns:a16="http://schemas.microsoft.com/office/drawing/2014/main" id="{AE709543-4137-E346-B0E2-57DA9AD482C8}"/>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47460" name="Slide Number Placeholder 3">
            <a:extLst>
              <a:ext uri="{FF2B5EF4-FFF2-40B4-BE49-F238E27FC236}">
                <a16:creationId xmlns:a16="http://schemas.microsoft.com/office/drawing/2014/main" id="{29360B45-6241-954A-80B4-E9A0386151CB}"/>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DE14B3EE-BFF0-5C47-9954-D6586202C4B7}" type="slidenum">
              <a:rPr lang="en-US" altLang="en-US" sz="1200" i="0">
                <a:latin typeface="Times" pitchFamily="2" charset="0"/>
              </a:rPr>
              <a:pPr/>
              <a:t>58</a:t>
            </a:fld>
            <a:endParaRPr lang="en-US" altLang="en-US" sz="1200" i="0" dirty="0">
              <a:latin typeface="Times" pitchFamily="2" charset="0"/>
            </a:endParaRPr>
          </a:p>
        </p:txBody>
      </p:sp>
    </p:spTree>
    <p:extLst>
      <p:ext uri="{BB962C8B-B14F-4D97-AF65-F5344CB8AC3E}">
        <p14:creationId xmlns:p14="http://schemas.microsoft.com/office/powerpoint/2010/main" val="220325473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Slide Image Placeholder 1">
            <a:extLst>
              <a:ext uri="{FF2B5EF4-FFF2-40B4-BE49-F238E27FC236}">
                <a16:creationId xmlns:a16="http://schemas.microsoft.com/office/drawing/2014/main" id="{615EFD54-79F1-9B44-A851-BF17953162C6}"/>
              </a:ext>
            </a:extLst>
          </p:cNvPr>
          <p:cNvSpPr>
            <a:spLocks noGrp="1" noRot="1" noChangeAspect="1" noTextEdit="1"/>
          </p:cNvSpPr>
          <p:nvPr>
            <p:ph type="sldImg"/>
          </p:nvPr>
        </p:nvSpPr>
        <p:spPr>
          <a:ln/>
        </p:spPr>
      </p:sp>
      <p:sp>
        <p:nvSpPr>
          <p:cNvPr id="148483" name="Notes Placeholder 2">
            <a:extLst>
              <a:ext uri="{FF2B5EF4-FFF2-40B4-BE49-F238E27FC236}">
                <a16:creationId xmlns:a16="http://schemas.microsoft.com/office/drawing/2014/main" id="{C297ECB8-F45D-0245-8CDF-E58FA7195BBB}"/>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48484" name="Slide Number Placeholder 3">
            <a:extLst>
              <a:ext uri="{FF2B5EF4-FFF2-40B4-BE49-F238E27FC236}">
                <a16:creationId xmlns:a16="http://schemas.microsoft.com/office/drawing/2014/main" id="{EC851FDD-16B8-5546-8138-9A9098A027CB}"/>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C9309DEE-538B-4A4B-B657-81B383B4224D}" type="slidenum">
              <a:rPr lang="en-US" altLang="en-US" sz="1200" i="0">
                <a:latin typeface="Times" pitchFamily="2" charset="0"/>
              </a:rPr>
              <a:pPr/>
              <a:t>59</a:t>
            </a:fld>
            <a:endParaRPr lang="en-US" altLang="en-US" sz="1200" i="0" dirty="0">
              <a:latin typeface="Times" pitchFamily="2" charset="0"/>
            </a:endParaRPr>
          </a:p>
        </p:txBody>
      </p:sp>
    </p:spTree>
    <p:extLst>
      <p:ext uri="{BB962C8B-B14F-4D97-AF65-F5344CB8AC3E}">
        <p14:creationId xmlns:p14="http://schemas.microsoft.com/office/powerpoint/2010/main" val="8225442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Slide Image Placeholder 1">
            <a:extLst>
              <a:ext uri="{FF2B5EF4-FFF2-40B4-BE49-F238E27FC236}">
                <a16:creationId xmlns:a16="http://schemas.microsoft.com/office/drawing/2014/main" id="{3DFD1FD1-5296-A842-BFB2-A9C121EE92CC}"/>
              </a:ext>
            </a:extLst>
          </p:cNvPr>
          <p:cNvSpPr>
            <a:spLocks noGrp="1" noRot="1" noChangeAspect="1" noTextEdit="1"/>
          </p:cNvSpPr>
          <p:nvPr>
            <p:ph type="sldImg"/>
          </p:nvPr>
        </p:nvSpPr>
        <p:spPr>
          <a:ln/>
        </p:spPr>
      </p:sp>
      <p:sp>
        <p:nvSpPr>
          <p:cNvPr id="91139" name="Notes Placeholder 2">
            <a:extLst>
              <a:ext uri="{FF2B5EF4-FFF2-40B4-BE49-F238E27FC236}">
                <a16:creationId xmlns:a16="http://schemas.microsoft.com/office/drawing/2014/main" id="{7B96E635-9875-C44D-8167-DBF8C107B51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1140" name="Slide Number Placeholder 3">
            <a:extLst>
              <a:ext uri="{FF2B5EF4-FFF2-40B4-BE49-F238E27FC236}">
                <a16:creationId xmlns:a16="http://schemas.microsoft.com/office/drawing/2014/main" id="{35D345A6-1BA8-1248-B6E7-D1C700A7B94F}"/>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98C5BBB6-0DCC-584D-B486-91E13B903FB0}" type="slidenum">
              <a:rPr lang="en-US" altLang="en-US" sz="1200" i="0">
                <a:latin typeface="Times" pitchFamily="2" charset="0"/>
              </a:rPr>
              <a:pPr/>
              <a:t>6</a:t>
            </a:fld>
            <a:endParaRPr lang="en-US" altLang="en-US" sz="1200" i="0" dirty="0">
              <a:latin typeface="Times" pitchFamily="2" charset="0"/>
            </a:endParaRPr>
          </a:p>
        </p:txBody>
      </p:sp>
    </p:spTree>
    <p:extLst>
      <p:ext uri="{BB962C8B-B14F-4D97-AF65-F5344CB8AC3E}">
        <p14:creationId xmlns:p14="http://schemas.microsoft.com/office/powerpoint/2010/main" val="120409525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Slide Image Placeholder 1">
            <a:extLst>
              <a:ext uri="{FF2B5EF4-FFF2-40B4-BE49-F238E27FC236}">
                <a16:creationId xmlns:a16="http://schemas.microsoft.com/office/drawing/2014/main" id="{655C13A5-BCB7-F142-B593-7A1578CA777D}"/>
              </a:ext>
            </a:extLst>
          </p:cNvPr>
          <p:cNvSpPr>
            <a:spLocks noGrp="1" noRot="1" noChangeAspect="1" noTextEdit="1"/>
          </p:cNvSpPr>
          <p:nvPr>
            <p:ph type="sldImg"/>
          </p:nvPr>
        </p:nvSpPr>
        <p:spPr>
          <a:ln/>
        </p:spPr>
      </p:sp>
      <p:sp>
        <p:nvSpPr>
          <p:cNvPr id="149507" name="Notes Placeholder 2">
            <a:extLst>
              <a:ext uri="{FF2B5EF4-FFF2-40B4-BE49-F238E27FC236}">
                <a16:creationId xmlns:a16="http://schemas.microsoft.com/office/drawing/2014/main" id="{ACB7E78B-C29B-EB42-912F-DC4886F646B7}"/>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49508" name="Slide Number Placeholder 3">
            <a:extLst>
              <a:ext uri="{FF2B5EF4-FFF2-40B4-BE49-F238E27FC236}">
                <a16:creationId xmlns:a16="http://schemas.microsoft.com/office/drawing/2014/main" id="{3DDD8580-6FE7-8444-8E82-0602B1CA005F}"/>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CA67EC15-346F-7246-B7A8-1F751A8FA1EE}" type="slidenum">
              <a:rPr lang="en-US" altLang="en-US" sz="1200" i="0">
                <a:latin typeface="Times" pitchFamily="2" charset="0"/>
              </a:rPr>
              <a:pPr/>
              <a:t>60</a:t>
            </a:fld>
            <a:endParaRPr lang="en-US" altLang="en-US" sz="1200" i="0" dirty="0">
              <a:latin typeface="Times" pitchFamily="2" charset="0"/>
            </a:endParaRPr>
          </a:p>
        </p:txBody>
      </p:sp>
    </p:spTree>
    <p:extLst>
      <p:ext uri="{BB962C8B-B14F-4D97-AF65-F5344CB8AC3E}">
        <p14:creationId xmlns:p14="http://schemas.microsoft.com/office/powerpoint/2010/main" val="135839000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Slide Image Placeholder 1">
            <a:extLst>
              <a:ext uri="{FF2B5EF4-FFF2-40B4-BE49-F238E27FC236}">
                <a16:creationId xmlns:a16="http://schemas.microsoft.com/office/drawing/2014/main" id="{13A2EC7B-1EE6-DE49-B187-C01F1078ACFF}"/>
              </a:ext>
            </a:extLst>
          </p:cNvPr>
          <p:cNvSpPr>
            <a:spLocks noGrp="1" noRot="1" noChangeAspect="1" noTextEdit="1"/>
          </p:cNvSpPr>
          <p:nvPr>
            <p:ph type="sldImg"/>
          </p:nvPr>
        </p:nvSpPr>
        <p:spPr>
          <a:ln/>
        </p:spPr>
      </p:sp>
      <p:sp>
        <p:nvSpPr>
          <p:cNvPr id="150531" name="Notes Placeholder 2">
            <a:extLst>
              <a:ext uri="{FF2B5EF4-FFF2-40B4-BE49-F238E27FC236}">
                <a16:creationId xmlns:a16="http://schemas.microsoft.com/office/drawing/2014/main" id="{E91833FE-017E-614C-A7F4-C0E0AD8BCE27}"/>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50532" name="Slide Number Placeholder 3">
            <a:extLst>
              <a:ext uri="{FF2B5EF4-FFF2-40B4-BE49-F238E27FC236}">
                <a16:creationId xmlns:a16="http://schemas.microsoft.com/office/drawing/2014/main" id="{E9F29FE2-8625-EF4E-AAC4-71884FB3B12A}"/>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BD1E0FF6-E056-C549-AD12-5C247C69CF42}" type="slidenum">
              <a:rPr lang="en-US" altLang="en-US" sz="1200" i="0">
                <a:latin typeface="Times" pitchFamily="2" charset="0"/>
              </a:rPr>
              <a:pPr/>
              <a:t>61</a:t>
            </a:fld>
            <a:endParaRPr lang="en-US" altLang="en-US" sz="1200" i="0" dirty="0">
              <a:latin typeface="Times" pitchFamily="2" charset="0"/>
            </a:endParaRPr>
          </a:p>
        </p:txBody>
      </p:sp>
    </p:spTree>
    <p:extLst>
      <p:ext uri="{BB962C8B-B14F-4D97-AF65-F5344CB8AC3E}">
        <p14:creationId xmlns:p14="http://schemas.microsoft.com/office/powerpoint/2010/main" val="40729003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Slide Image Placeholder 1">
            <a:extLst>
              <a:ext uri="{FF2B5EF4-FFF2-40B4-BE49-F238E27FC236}">
                <a16:creationId xmlns:a16="http://schemas.microsoft.com/office/drawing/2014/main" id="{94275D9E-5475-974A-B348-9F3541127F90}"/>
              </a:ext>
            </a:extLst>
          </p:cNvPr>
          <p:cNvSpPr>
            <a:spLocks noGrp="1" noRot="1" noChangeAspect="1" noTextEdit="1"/>
          </p:cNvSpPr>
          <p:nvPr>
            <p:ph type="sldImg"/>
          </p:nvPr>
        </p:nvSpPr>
        <p:spPr>
          <a:ln/>
        </p:spPr>
      </p:sp>
      <p:sp>
        <p:nvSpPr>
          <p:cNvPr id="151555" name="Notes Placeholder 2">
            <a:extLst>
              <a:ext uri="{FF2B5EF4-FFF2-40B4-BE49-F238E27FC236}">
                <a16:creationId xmlns:a16="http://schemas.microsoft.com/office/drawing/2014/main" id="{7DF913DA-AD55-5643-9297-5E455A552C51}"/>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51556" name="Slide Number Placeholder 3">
            <a:extLst>
              <a:ext uri="{FF2B5EF4-FFF2-40B4-BE49-F238E27FC236}">
                <a16:creationId xmlns:a16="http://schemas.microsoft.com/office/drawing/2014/main" id="{32B265B3-743E-C941-8C9F-84BD98125819}"/>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C57036EF-FE58-2649-8798-E267772D3EB5}" type="slidenum">
              <a:rPr lang="en-US" altLang="en-US" sz="1200" i="0">
                <a:latin typeface="Times" pitchFamily="2" charset="0"/>
              </a:rPr>
              <a:pPr/>
              <a:t>62</a:t>
            </a:fld>
            <a:endParaRPr lang="en-US" altLang="en-US" sz="1200" i="0" dirty="0">
              <a:latin typeface="Times" pitchFamily="2" charset="0"/>
            </a:endParaRPr>
          </a:p>
        </p:txBody>
      </p:sp>
    </p:spTree>
    <p:extLst>
      <p:ext uri="{BB962C8B-B14F-4D97-AF65-F5344CB8AC3E}">
        <p14:creationId xmlns:p14="http://schemas.microsoft.com/office/powerpoint/2010/main" val="225345937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Slide Image Placeholder 1">
            <a:extLst>
              <a:ext uri="{FF2B5EF4-FFF2-40B4-BE49-F238E27FC236}">
                <a16:creationId xmlns:a16="http://schemas.microsoft.com/office/drawing/2014/main" id="{0AF04219-7014-6042-81F3-8EDEDB83C431}"/>
              </a:ext>
            </a:extLst>
          </p:cNvPr>
          <p:cNvSpPr>
            <a:spLocks noGrp="1" noRot="1" noChangeAspect="1" noTextEdit="1"/>
          </p:cNvSpPr>
          <p:nvPr>
            <p:ph type="sldImg"/>
          </p:nvPr>
        </p:nvSpPr>
        <p:spPr>
          <a:ln/>
        </p:spPr>
      </p:sp>
      <p:sp>
        <p:nvSpPr>
          <p:cNvPr id="152579" name="Notes Placeholder 2">
            <a:extLst>
              <a:ext uri="{FF2B5EF4-FFF2-40B4-BE49-F238E27FC236}">
                <a16:creationId xmlns:a16="http://schemas.microsoft.com/office/drawing/2014/main" id="{01FC62C2-1E80-744E-9A0D-1E296A0ABD7F}"/>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52580" name="Slide Number Placeholder 3">
            <a:extLst>
              <a:ext uri="{FF2B5EF4-FFF2-40B4-BE49-F238E27FC236}">
                <a16:creationId xmlns:a16="http://schemas.microsoft.com/office/drawing/2014/main" id="{3E2C495D-052D-9F4F-B310-2D5ED032CE9A}"/>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53391D4A-A605-314F-A8D6-CF3607C39B2F}" type="slidenum">
              <a:rPr lang="en-US" altLang="en-US" sz="1200" i="0">
                <a:latin typeface="Times" pitchFamily="2" charset="0"/>
              </a:rPr>
              <a:pPr algn="r"/>
              <a:t>63</a:t>
            </a:fld>
            <a:endParaRPr lang="en-US" altLang="en-US" sz="1200" i="0" dirty="0">
              <a:latin typeface="Times" pitchFamily="2" charset="0"/>
            </a:endParaRPr>
          </a:p>
        </p:txBody>
      </p:sp>
    </p:spTree>
    <p:extLst>
      <p:ext uri="{BB962C8B-B14F-4D97-AF65-F5344CB8AC3E}">
        <p14:creationId xmlns:p14="http://schemas.microsoft.com/office/powerpoint/2010/main" val="225431314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Slide Image Placeholder 1">
            <a:extLst>
              <a:ext uri="{FF2B5EF4-FFF2-40B4-BE49-F238E27FC236}">
                <a16:creationId xmlns:a16="http://schemas.microsoft.com/office/drawing/2014/main" id="{7B53588D-7CA3-3341-A29D-279880050EB6}"/>
              </a:ext>
            </a:extLst>
          </p:cNvPr>
          <p:cNvSpPr>
            <a:spLocks noGrp="1" noRot="1" noChangeAspect="1" noTextEdit="1"/>
          </p:cNvSpPr>
          <p:nvPr>
            <p:ph type="sldImg"/>
          </p:nvPr>
        </p:nvSpPr>
        <p:spPr>
          <a:ln/>
        </p:spPr>
      </p:sp>
      <p:sp>
        <p:nvSpPr>
          <p:cNvPr id="153603" name="Notes Placeholder 2">
            <a:extLst>
              <a:ext uri="{FF2B5EF4-FFF2-40B4-BE49-F238E27FC236}">
                <a16:creationId xmlns:a16="http://schemas.microsoft.com/office/drawing/2014/main" id="{F0823319-6CAE-134A-92EC-4A2EF65A6409}"/>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53604" name="Slide Number Placeholder 3">
            <a:extLst>
              <a:ext uri="{FF2B5EF4-FFF2-40B4-BE49-F238E27FC236}">
                <a16:creationId xmlns:a16="http://schemas.microsoft.com/office/drawing/2014/main" id="{FE897E56-4912-7E4A-9161-5AFBD95B93AF}"/>
              </a:ext>
            </a:extLst>
          </p:cNvPr>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r"/>
            <a:fld id="{F09BEB78-9457-E64A-927E-7CA2FA653E6A}" type="slidenum">
              <a:rPr lang="en-US" altLang="en-US" sz="1200" i="0">
                <a:latin typeface="Times" pitchFamily="2" charset="0"/>
              </a:rPr>
              <a:pPr algn="r"/>
              <a:t>64</a:t>
            </a:fld>
            <a:endParaRPr lang="en-US" altLang="en-US" sz="1200" i="0" dirty="0">
              <a:latin typeface="Times" pitchFamily="2" charset="0"/>
            </a:endParaRPr>
          </a:p>
        </p:txBody>
      </p:sp>
    </p:spTree>
    <p:extLst>
      <p:ext uri="{BB962C8B-B14F-4D97-AF65-F5344CB8AC3E}">
        <p14:creationId xmlns:p14="http://schemas.microsoft.com/office/powerpoint/2010/main" val="121433642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7">
            <a:extLst>
              <a:ext uri="{FF2B5EF4-FFF2-40B4-BE49-F238E27FC236}">
                <a16:creationId xmlns:a16="http://schemas.microsoft.com/office/drawing/2014/main" id="{90EDB03E-9702-5643-BB5D-98FD78D7BD85}"/>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B26BB013-4848-4A48-9BF0-4A706F4226A3}" type="slidenum">
              <a:rPr lang="en-US" altLang="en-US" sz="1200" i="0">
                <a:solidFill>
                  <a:srgbClr val="000000"/>
                </a:solidFill>
                <a:latin typeface="Times" pitchFamily="2" charset="0"/>
              </a:rPr>
              <a:pPr/>
              <a:t>65</a:t>
            </a:fld>
            <a:endParaRPr lang="en-US" altLang="en-US" sz="1200" i="0" dirty="0">
              <a:solidFill>
                <a:srgbClr val="000000"/>
              </a:solidFill>
              <a:latin typeface="Times" pitchFamily="2" charset="0"/>
            </a:endParaRPr>
          </a:p>
        </p:txBody>
      </p:sp>
      <p:sp>
        <p:nvSpPr>
          <p:cNvPr id="154627" name="Rectangle 2">
            <a:extLst>
              <a:ext uri="{FF2B5EF4-FFF2-40B4-BE49-F238E27FC236}">
                <a16:creationId xmlns:a16="http://schemas.microsoft.com/office/drawing/2014/main" id="{C25B519C-2940-2645-BE4B-8897319A82BA}"/>
              </a:ext>
            </a:extLst>
          </p:cNvPr>
          <p:cNvSpPr>
            <a:spLocks noGrp="1" noRot="1" noChangeAspect="1" noChangeArrowheads="1" noTextEdit="1"/>
          </p:cNvSpPr>
          <p:nvPr>
            <p:ph type="sldImg"/>
          </p:nvPr>
        </p:nvSpPr>
        <p:spPr>
          <a:ln/>
        </p:spPr>
      </p:sp>
      <p:sp>
        <p:nvSpPr>
          <p:cNvPr id="154628" name="Rectangle 3">
            <a:extLst>
              <a:ext uri="{FF2B5EF4-FFF2-40B4-BE49-F238E27FC236}">
                <a16:creationId xmlns:a16="http://schemas.microsoft.com/office/drawing/2014/main" id="{5D4D2C96-EFB7-4741-8985-ACB4F86A3F1C}"/>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5374534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Slide Image Placeholder 1">
            <a:extLst>
              <a:ext uri="{FF2B5EF4-FFF2-40B4-BE49-F238E27FC236}">
                <a16:creationId xmlns:a16="http://schemas.microsoft.com/office/drawing/2014/main" id="{ADB3B0D4-B16E-B548-AC50-888536D6BC3A}"/>
              </a:ext>
            </a:extLst>
          </p:cNvPr>
          <p:cNvSpPr>
            <a:spLocks noGrp="1" noRot="1" noChangeAspect="1" noTextEdit="1"/>
          </p:cNvSpPr>
          <p:nvPr>
            <p:ph type="sldImg"/>
          </p:nvPr>
        </p:nvSpPr>
        <p:spPr>
          <a:ln/>
        </p:spPr>
      </p:sp>
      <p:sp>
        <p:nvSpPr>
          <p:cNvPr id="155651" name="Notes Placeholder 2">
            <a:extLst>
              <a:ext uri="{FF2B5EF4-FFF2-40B4-BE49-F238E27FC236}">
                <a16:creationId xmlns:a16="http://schemas.microsoft.com/office/drawing/2014/main" id="{419B5EE4-70D6-8340-AD4F-EFCABB27F9EB}"/>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55652" name="Slide Number Placeholder 3">
            <a:extLst>
              <a:ext uri="{FF2B5EF4-FFF2-40B4-BE49-F238E27FC236}">
                <a16:creationId xmlns:a16="http://schemas.microsoft.com/office/drawing/2014/main" id="{EF457FF3-608B-3349-97FE-336F8203A080}"/>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763FE29F-CA4E-2245-BCC3-04ECB146B0C5}" type="slidenum">
              <a:rPr lang="en-US" altLang="en-US" sz="1200" i="0">
                <a:latin typeface="Times" pitchFamily="2" charset="0"/>
              </a:rPr>
              <a:pPr/>
              <a:t>66</a:t>
            </a:fld>
            <a:endParaRPr lang="en-US" altLang="en-US" sz="1200" i="0" dirty="0">
              <a:latin typeface="Times" pitchFamily="2" charset="0"/>
            </a:endParaRPr>
          </a:p>
        </p:txBody>
      </p:sp>
    </p:spTree>
    <p:extLst>
      <p:ext uri="{BB962C8B-B14F-4D97-AF65-F5344CB8AC3E}">
        <p14:creationId xmlns:p14="http://schemas.microsoft.com/office/powerpoint/2010/main" val="258269516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7">
            <a:extLst>
              <a:ext uri="{FF2B5EF4-FFF2-40B4-BE49-F238E27FC236}">
                <a16:creationId xmlns:a16="http://schemas.microsoft.com/office/drawing/2014/main" id="{040A4CCB-3BD6-D943-8E9D-7799E673BDAF}"/>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8CCD7309-212C-C547-B038-B3C7B0337587}" type="slidenum">
              <a:rPr lang="en-US" altLang="en-US" sz="1200" i="0">
                <a:solidFill>
                  <a:srgbClr val="000000"/>
                </a:solidFill>
                <a:latin typeface="Times" pitchFamily="2" charset="0"/>
              </a:rPr>
              <a:pPr/>
              <a:t>67</a:t>
            </a:fld>
            <a:endParaRPr lang="en-US" altLang="en-US" sz="1200" i="0" dirty="0">
              <a:solidFill>
                <a:srgbClr val="000000"/>
              </a:solidFill>
              <a:latin typeface="Times" pitchFamily="2" charset="0"/>
            </a:endParaRPr>
          </a:p>
        </p:txBody>
      </p:sp>
      <p:sp>
        <p:nvSpPr>
          <p:cNvPr id="156675" name="Rectangle 2">
            <a:extLst>
              <a:ext uri="{FF2B5EF4-FFF2-40B4-BE49-F238E27FC236}">
                <a16:creationId xmlns:a16="http://schemas.microsoft.com/office/drawing/2014/main" id="{E89D7ABE-B221-5A46-9962-429F26E5A0A5}"/>
              </a:ext>
            </a:extLst>
          </p:cNvPr>
          <p:cNvSpPr>
            <a:spLocks noGrp="1" noRot="1" noChangeAspect="1" noChangeArrowheads="1" noTextEdit="1"/>
          </p:cNvSpPr>
          <p:nvPr>
            <p:ph type="sldImg"/>
          </p:nvPr>
        </p:nvSpPr>
        <p:spPr>
          <a:ln/>
        </p:spPr>
      </p:sp>
      <p:sp>
        <p:nvSpPr>
          <p:cNvPr id="156676" name="Rectangle 3">
            <a:extLst>
              <a:ext uri="{FF2B5EF4-FFF2-40B4-BE49-F238E27FC236}">
                <a16:creationId xmlns:a16="http://schemas.microsoft.com/office/drawing/2014/main" id="{62596D95-5133-BF46-92D4-F10ED842ABC3}"/>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99316701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a:extLst>
              <a:ext uri="{FF2B5EF4-FFF2-40B4-BE49-F238E27FC236}">
                <a16:creationId xmlns:a16="http://schemas.microsoft.com/office/drawing/2014/main" id="{E43F75B1-D172-8F46-8BEA-0B9658A77E77}"/>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3F6F61C3-5064-6D4B-93A2-6BB871D7AAFE}" type="slidenum">
              <a:rPr lang="en-US" altLang="en-US" sz="1200" i="0">
                <a:solidFill>
                  <a:srgbClr val="000000"/>
                </a:solidFill>
                <a:latin typeface="Times" pitchFamily="2" charset="0"/>
              </a:rPr>
              <a:pPr/>
              <a:t>68</a:t>
            </a:fld>
            <a:endParaRPr lang="en-US" altLang="en-US" sz="1200" i="0" dirty="0">
              <a:solidFill>
                <a:srgbClr val="000000"/>
              </a:solidFill>
              <a:latin typeface="Times" pitchFamily="2" charset="0"/>
            </a:endParaRPr>
          </a:p>
        </p:txBody>
      </p:sp>
      <p:sp>
        <p:nvSpPr>
          <p:cNvPr id="157699" name="Rectangle 2">
            <a:extLst>
              <a:ext uri="{FF2B5EF4-FFF2-40B4-BE49-F238E27FC236}">
                <a16:creationId xmlns:a16="http://schemas.microsoft.com/office/drawing/2014/main" id="{41BC7565-9690-634B-B2FD-878998DA0C0E}"/>
              </a:ext>
            </a:extLst>
          </p:cNvPr>
          <p:cNvSpPr>
            <a:spLocks noGrp="1" noRot="1" noChangeAspect="1" noChangeArrowheads="1" noTextEdit="1"/>
          </p:cNvSpPr>
          <p:nvPr>
            <p:ph type="sldImg"/>
          </p:nvPr>
        </p:nvSpPr>
        <p:spPr>
          <a:ln/>
        </p:spPr>
      </p:sp>
      <p:sp>
        <p:nvSpPr>
          <p:cNvPr id="157700" name="Rectangle 3">
            <a:extLst>
              <a:ext uri="{FF2B5EF4-FFF2-40B4-BE49-F238E27FC236}">
                <a16:creationId xmlns:a16="http://schemas.microsoft.com/office/drawing/2014/main" id="{1092559A-D343-A34C-A5F8-C55B5695B952}"/>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97211342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Rectangle 7">
            <a:extLst>
              <a:ext uri="{FF2B5EF4-FFF2-40B4-BE49-F238E27FC236}">
                <a16:creationId xmlns:a16="http://schemas.microsoft.com/office/drawing/2014/main" id="{2FDE70C0-46A6-FB4B-8346-473D636F01DE}"/>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49E14317-7BFD-C145-879A-8E63A5A81290}" type="slidenum">
              <a:rPr lang="en-US" altLang="en-US" sz="1200" i="0">
                <a:solidFill>
                  <a:srgbClr val="000000"/>
                </a:solidFill>
                <a:latin typeface="Times" pitchFamily="2" charset="0"/>
              </a:rPr>
              <a:pPr/>
              <a:t>69</a:t>
            </a:fld>
            <a:endParaRPr lang="en-US" altLang="en-US" sz="1200" i="0" dirty="0">
              <a:solidFill>
                <a:srgbClr val="000000"/>
              </a:solidFill>
              <a:latin typeface="Times" pitchFamily="2" charset="0"/>
            </a:endParaRPr>
          </a:p>
        </p:txBody>
      </p:sp>
      <p:sp>
        <p:nvSpPr>
          <p:cNvPr id="158723" name="Rectangle 2">
            <a:extLst>
              <a:ext uri="{FF2B5EF4-FFF2-40B4-BE49-F238E27FC236}">
                <a16:creationId xmlns:a16="http://schemas.microsoft.com/office/drawing/2014/main" id="{3558697B-BB70-B649-A685-85CB404C4A18}"/>
              </a:ext>
            </a:extLst>
          </p:cNvPr>
          <p:cNvSpPr>
            <a:spLocks noGrp="1" noRot="1" noChangeAspect="1" noChangeArrowheads="1" noTextEdit="1"/>
          </p:cNvSpPr>
          <p:nvPr>
            <p:ph type="sldImg"/>
          </p:nvPr>
        </p:nvSpPr>
        <p:spPr>
          <a:ln/>
        </p:spPr>
      </p:sp>
      <p:sp>
        <p:nvSpPr>
          <p:cNvPr id="158724" name="Rectangle 3">
            <a:extLst>
              <a:ext uri="{FF2B5EF4-FFF2-40B4-BE49-F238E27FC236}">
                <a16:creationId xmlns:a16="http://schemas.microsoft.com/office/drawing/2014/main" id="{359A603F-85A6-3F44-ACFA-CDDD3B3987E4}"/>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5009595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Slide Image Placeholder 1">
            <a:extLst>
              <a:ext uri="{FF2B5EF4-FFF2-40B4-BE49-F238E27FC236}">
                <a16:creationId xmlns:a16="http://schemas.microsoft.com/office/drawing/2014/main" id="{E434DF26-98CB-8A49-8382-8D89A30C5DBD}"/>
              </a:ext>
            </a:extLst>
          </p:cNvPr>
          <p:cNvSpPr>
            <a:spLocks noGrp="1" noRot="1" noChangeAspect="1" noTextEdit="1"/>
          </p:cNvSpPr>
          <p:nvPr>
            <p:ph type="sldImg"/>
          </p:nvPr>
        </p:nvSpPr>
        <p:spPr>
          <a:ln/>
        </p:spPr>
      </p:sp>
      <p:sp>
        <p:nvSpPr>
          <p:cNvPr id="92163" name="Notes Placeholder 2">
            <a:extLst>
              <a:ext uri="{FF2B5EF4-FFF2-40B4-BE49-F238E27FC236}">
                <a16:creationId xmlns:a16="http://schemas.microsoft.com/office/drawing/2014/main" id="{6C7D96EB-7391-AD4B-8CCE-B6038767225C}"/>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2164" name="Slide Number Placeholder 3">
            <a:extLst>
              <a:ext uri="{FF2B5EF4-FFF2-40B4-BE49-F238E27FC236}">
                <a16:creationId xmlns:a16="http://schemas.microsoft.com/office/drawing/2014/main" id="{BD2CABE2-368B-2B40-9B85-5F73F4B1E934}"/>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71EEFA1F-3A9F-CF4D-AD00-11425CB4E8EC}" type="slidenum">
              <a:rPr lang="en-US" altLang="en-US" sz="1200" i="0">
                <a:latin typeface="Times" pitchFamily="2" charset="0"/>
              </a:rPr>
              <a:pPr/>
              <a:t>7</a:t>
            </a:fld>
            <a:endParaRPr lang="en-US" altLang="en-US" sz="1200" i="0" dirty="0">
              <a:latin typeface="Times" pitchFamily="2" charset="0"/>
            </a:endParaRPr>
          </a:p>
        </p:txBody>
      </p:sp>
    </p:spTree>
    <p:extLst>
      <p:ext uri="{BB962C8B-B14F-4D97-AF65-F5344CB8AC3E}">
        <p14:creationId xmlns:p14="http://schemas.microsoft.com/office/powerpoint/2010/main" val="211523157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7">
            <a:extLst>
              <a:ext uri="{FF2B5EF4-FFF2-40B4-BE49-F238E27FC236}">
                <a16:creationId xmlns:a16="http://schemas.microsoft.com/office/drawing/2014/main" id="{79E59A63-7D05-5344-9F12-5C9344AADEF8}"/>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B629D80C-3AE0-794E-A282-3E160D25152D}" type="slidenum">
              <a:rPr lang="en-US" altLang="en-US" sz="1200" i="0">
                <a:solidFill>
                  <a:srgbClr val="000000"/>
                </a:solidFill>
                <a:latin typeface="Times" pitchFamily="2" charset="0"/>
              </a:rPr>
              <a:pPr/>
              <a:t>70</a:t>
            </a:fld>
            <a:endParaRPr lang="en-US" altLang="en-US" sz="1200" i="0" dirty="0">
              <a:solidFill>
                <a:srgbClr val="000000"/>
              </a:solidFill>
              <a:latin typeface="Times" pitchFamily="2" charset="0"/>
            </a:endParaRPr>
          </a:p>
        </p:txBody>
      </p:sp>
      <p:sp>
        <p:nvSpPr>
          <p:cNvPr id="159747" name="Rectangle 2">
            <a:extLst>
              <a:ext uri="{FF2B5EF4-FFF2-40B4-BE49-F238E27FC236}">
                <a16:creationId xmlns:a16="http://schemas.microsoft.com/office/drawing/2014/main" id="{185C4C05-4743-C64A-86B1-2EA6DDEFFCC7}"/>
              </a:ext>
            </a:extLst>
          </p:cNvPr>
          <p:cNvSpPr>
            <a:spLocks noGrp="1" noRot="1" noChangeAspect="1" noChangeArrowheads="1" noTextEdit="1"/>
          </p:cNvSpPr>
          <p:nvPr>
            <p:ph type="sldImg"/>
          </p:nvPr>
        </p:nvSpPr>
        <p:spPr>
          <a:ln/>
        </p:spPr>
      </p:sp>
      <p:sp>
        <p:nvSpPr>
          <p:cNvPr id="159748" name="Rectangle 3">
            <a:extLst>
              <a:ext uri="{FF2B5EF4-FFF2-40B4-BE49-F238E27FC236}">
                <a16:creationId xmlns:a16="http://schemas.microsoft.com/office/drawing/2014/main" id="{FFBA4B6D-C3C1-F34F-BC8C-EF6C96F570F0}"/>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52040739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Slide Image Placeholder 1">
            <a:extLst>
              <a:ext uri="{FF2B5EF4-FFF2-40B4-BE49-F238E27FC236}">
                <a16:creationId xmlns:a16="http://schemas.microsoft.com/office/drawing/2014/main" id="{DD21BB76-C164-9B4F-B008-94DDE19C60D6}"/>
              </a:ext>
            </a:extLst>
          </p:cNvPr>
          <p:cNvSpPr>
            <a:spLocks noGrp="1" noRot="1" noChangeAspect="1" noTextEdit="1"/>
          </p:cNvSpPr>
          <p:nvPr>
            <p:ph type="sldImg"/>
          </p:nvPr>
        </p:nvSpPr>
        <p:spPr>
          <a:ln/>
        </p:spPr>
      </p:sp>
      <p:sp>
        <p:nvSpPr>
          <p:cNvPr id="160771" name="Notes Placeholder 2">
            <a:extLst>
              <a:ext uri="{FF2B5EF4-FFF2-40B4-BE49-F238E27FC236}">
                <a16:creationId xmlns:a16="http://schemas.microsoft.com/office/drawing/2014/main" id="{1E9E7989-43D9-1248-9BB4-7A4407BE6CC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60772" name="Slide Number Placeholder 3">
            <a:extLst>
              <a:ext uri="{FF2B5EF4-FFF2-40B4-BE49-F238E27FC236}">
                <a16:creationId xmlns:a16="http://schemas.microsoft.com/office/drawing/2014/main" id="{D06E6565-D158-9C44-9282-C93326666E07}"/>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DC71808D-46B4-684F-9EE2-1A76FDED1491}" type="slidenum">
              <a:rPr lang="en-US" altLang="en-US" sz="1200" i="0">
                <a:latin typeface="Times" pitchFamily="2" charset="0"/>
              </a:rPr>
              <a:pPr/>
              <a:t>71</a:t>
            </a:fld>
            <a:endParaRPr lang="en-US" altLang="en-US" sz="1200" i="0" dirty="0">
              <a:latin typeface="Times" pitchFamily="2" charset="0"/>
            </a:endParaRPr>
          </a:p>
        </p:txBody>
      </p:sp>
    </p:spTree>
    <p:extLst>
      <p:ext uri="{BB962C8B-B14F-4D97-AF65-F5344CB8AC3E}">
        <p14:creationId xmlns:p14="http://schemas.microsoft.com/office/powerpoint/2010/main" val="243049963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Slide Image Placeholder 1">
            <a:extLst>
              <a:ext uri="{FF2B5EF4-FFF2-40B4-BE49-F238E27FC236}">
                <a16:creationId xmlns:a16="http://schemas.microsoft.com/office/drawing/2014/main" id="{1014B9B3-2277-7D4E-B9A4-5F54DE65AE74}"/>
              </a:ext>
            </a:extLst>
          </p:cNvPr>
          <p:cNvSpPr>
            <a:spLocks noGrp="1" noRot="1" noChangeAspect="1" noTextEdit="1"/>
          </p:cNvSpPr>
          <p:nvPr>
            <p:ph type="sldImg"/>
          </p:nvPr>
        </p:nvSpPr>
        <p:spPr>
          <a:ln/>
        </p:spPr>
      </p:sp>
      <p:sp>
        <p:nvSpPr>
          <p:cNvPr id="161795" name="Notes Placeholder 2">
            <a:extLst>
              <a:ext uri="{FF2B5EF4-FFF2-40B4-BE49-F238E27FC236}">
                <a16:creationId xmlns:a16="http://schemas.microsoft.com/office/drawing/2014/main" id="{F0822EA2-5BA0-A349-9756-DA4E71EE1995}"/>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61796" name="Slide Number Placeholder 3">
            <a:extLst>
              <a:ext uri="{FF2B5EF4-FFF2-40B4-BE49-F238E27FC236}">
                <a16:creationId xmlns:a16="http://schemas.microsoft.com/office/drawing/2014/main" id="{FA3264A7-74B2-B54D-8628-AFE5E9D35295}"/>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44EDB6D3-C797-784D-8ADD-DD33811F0E84}" type="slidenum">
              <a:rPr lang="en-US" altLang="en-US" sz="1200" i="0">
                <a:latin typeface="Times" pitchFamily="2" charset="0"/>
              </a:rPr>
              <a:pPr/>
              <a:t>72</a:t>
            </a:fld>
            <a:endParaRPr lang="en-US" altLang="en-US" sz="1200" i="0" dirty="0">
              <a:latin typeface="Times" pitchFamily="2" charset="0"/>
            </a:endParaRPr>
          </a:p>
        </p:txBody>
      </p:sp>
    </p:spTree>
    <p:extLst>
      <p:ext uri="{BB962C8B-B14F-4D97-AF65-F5344CB8AC3E}">
        <p14:creationId xmlns:p14="http://schemas.microsoft.com/office/powerpoint/2010/main" val="382623958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Slide Image Placeholder 1">
            <a:extLst>
              <a:ext uri="{FF2B5EF4-FFF2-40B4-BE49-F238E27FC236}">
                <a16:creationId xmlns:a16="http://schemas.microsoft.com/office/drawing/2014/main" id="{4F3441D4-8A25-BE46-899A-567032EC7A49}"/>
              </a:ext>
            </a:extLst>
          </p:cNvPr>
          <p:cNvSpPr>
            <a:spLocks noGrp="1" noRot="1" noChangeAspect="1" noTextEdit="1"/>
          </p:cNvSpPr>
          <p:nvPr>
            <p:ph type="sldImg"/>
          </p:nvPr>
        </p:nvSpPr>
        <p:spPr>
          <a:ln/>
        </p:spPr>
      </p:sp>
      <p:sp>
        <p:nvSpPr>
          <p:cNvPr id="162819" name="Notes Placeholder 2">
            <a:extLst>
              <a:ext uri="{FF2B5EF4-FFF2-40B4-BE49-F238E27FC236}">
                <a16:creationId xmlns:a16="http://schemas.microsoft.com/office/drawing/2014/main" id="{B564FECC-F1B1-C14A-9599-DCC04C9FDD1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62820" name="Slide Number Placeholder 3">
            <a:extLst>
              <a:ext uri="{FF2B5EF4-FFF2-40B4-BE49-F238E27FC236}">
                <a16:creationId xmlns:a16="http://schemas.microsoft.com/office/drawing/2014/main" id="{0DCF0468-D023-C943-B7A9-46DF49664DF7}"/>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EBAAE0C6-D23E-974B-BA69-FA4BA74511FC}" type="slidenum">
              <a:rPr lang="en-US" altLang="en-US" sz="1200" i="0">
                <a:latin typeface="Times" pitchFamily="2" charset="0"/>
              </a:rPr>
              <a:pPr/>
              <a:t>73</a:t>
            </a:fld>
            <a:endParaRPr lang="en-US" altLang="en-US" sz="1200" i="0" dirty="0">
              <a:latin typeface="Times" pitchFamily="2" charset="0"/>
            </a:endParaRPr>
          </a:p>
        </p:txBody>
      </p:sp>
    </p:spTree>
    <p:extLst>
      <p:ext uri="{BB962C8B-B14F-4D97-AF65-F5344CB8AC3E}">
        <p14:creationId xmlns:p14="http://schemas.microsoft.com/office/powerpoint/2010/main" val="46096034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Slide Image Placeholder 1">
            <a:extLst>
              <a:ext uri="{FF2B5EF4-FFF2-40B4-BE49-F238E27FC236}">
                <a16:creationId xmlns:a16="http://schemas.microsoft.com/office/drawing/2014/main" id="{654E0D9A-812D-6A47-A1F1-6F6C500CD836}"/>
              </a:ext>
            </a:extLst>
          </p:cNvPr>
          <p:cNvSpPr>
            <a:spLocks noGrp="1" noRot="1" noChangeAspect="1" noTextEdit="1"/>
          </p:cNvSpPr>
          <p:nvPr>
            <p:ph type="sldImg"/>
          </p:nvPr>
        </p:nvSpPr>
        <p:spPr>
          <a:ln/>
        </p:spPr>
      </p:sp>
      <p:sp>
        <p:nvSpPr>
          <p:cNvPr id="163843" name="Notes Placeholder 2">
            <a:extLst>
              <a:ext uri="{FF2B5EF4-FFF2-40B4-BE49-F238E27FC236}">
                <a16:creationId xmlns:a16="http://schemas.microsoft.com/office/drawing/2014/main" id="{668EFBE9-9F82-AB4E-BDE7-054B3FB3405D}"/>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63844" name="Slide Number Placeholder 3">
            <a:extLst>
              <a:ext uri="{FF2B5EF4-FFF2-40B4-BE49-F238E27FC236}">
                <a16:creationId xmlns:a16="http://schemas.microsoft.com/office/drawing/2014/main" id="{282671F2-285F-5247-B2A3-EBB6642D4630}"/>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02B64060-8376-494A-BC48-91C047C716BD}" type="slidenum">
              <a:rPr lang="en-US" altLang="en-US" sz="1200" i="0">
                <a:latin typeface="Times" pitchFamily="2" charset="0"/>
              </a:rPr>
              <a:pPr/>
              <a:t>74</a:t>
            </a:fld>
            <a:endParaRPr lang="en-US" altLang="en-US" sz="1200" i="0" dirty="0">
              <a:latin typeface="Times" pitchFamily="2" charset="0"/>
            </a:endParaRPr>
          </a:p>
        </p:txBody>
      </p:sp>
    </p:spTree>
    <p:extLst>
      <p:ext uri="{BB962C8B-B14F-4D97-AF65-F5344CB8AC3E}">
        <p14:creationId xmlns:p14="http://schemas.microsoft.com/office/powerpoint/2010/main" val="153088399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Slide Image Placeholder 1">
            <a:extLst>
              <a:ext uri="{FF2B5EF4-FFF2-40B4-BE49-F238E27FC236}">
                <a16:creationId xmlns:a16="http://schemas.microsoft.com/office/drawing/2014/main" id="{513E13A6-A7AC-3547-888D-9E74C903ABB7}"/>
              </a:ext>
            </a:extLst>
          </p:cNvPr>
          <p:cNvSpPr>
            <a:spLocks noGrp="1" noRot="1" noChangeAspect="1" noTextEdit="1"/>
          </p:cNvSpPr>
          <p:nvPr>
            <p:ph type="sldImg"/>
          </p:nvPr>
        </p:nvSpPr>
        <p:spPr>
          <a:ln/>
        </p:spPr>
      </p:sp>
      <p:sp>
        <p:nvSpPr>
          <p:cNvPr id="164867" name="Notes Placeholder 2">
            <a:extLst>
              <a:ext uri="{FF2B5EF4-FFF2-40B4-BE49-F238E27FC236}">
                <a16:creationId xmlns:a16="http://schemas.microsoft.com/office/drawing/2014/main" id="{B5F9644D-D4BA-6A40-97AB-5A87C9FD5AFA}"/>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64868" name="Slide Number Placeholder 3">
            <a:extLst>
              <a:ext uri="{FF2B5EF4-FFF2-40B4-BE49-F238E27FC236}">
                <a16:creationId xmlns:a16="http://schemas.microsoft.com/office/drawing/2014/main" id="{6B9E68A2-2DFA-E54A-9B40-B6941DAFC81A}"/>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22154E10-1696-774D-B567-479B57FEBBB6}" type="slidenum">
              <a:rPr lang="en-US" altLang="en-US" sz="1200" i="0">
                <a:latin typeface="Times" pitchFamily="2" charset="0"/>
              </a:rPr>
              <a:pPr/>
              <a:t>75</a:t>
            </a:fld>
            <a:endParaRPr lang="en-US" altLang="en-US" sz="1200" i="0" dirty="0">
              <a:latin typeface="Times" pitchFamily="2" charset="0"/>
            </a:endParaRPr>
          </a:p>
        </p:txBody>
      </p:sp>
    </p:spTree>
    <p:extLst>
      <p:ext uri="{BB962C8B-B14F-4D97-AF65-F5344CB8AC3E}">
        <p14:creationId xmlns:p14="http://schemas.microsoft.com/office/powerpoint/2010/main" val="84957321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Slide Image Placeholder 1">
            <a:extLst>
              <a:ext uri="{FF2B5EF4-FFF2-40B4-BE49-F238E27FC236}">
                <a16:creationId xmlns:a16="http://schemas.microsoft.com/office/drawing/2014/main" id="{8ABE6A46-58C3-FD42-B43E-3B0291572EF1}"/>
              </a:ext>
            </a:extLst>
          </p:cNvPr>
          <p:cNvSpPr>
            <a:spLocks noGrp="1" noRot="1" noChangeAspect="1" noTextEdit="1"/>
          </p:cNvSpPr>
          <p:nvPr>
            <p:ph type="sldImg"/>
          </p:nvPr>
        </p:nvSpPr>
        <p:spPr>
          <a:ln/>
        </p:spPr>
      </p:sp>
      <p:sp>
        <p:nvSpPr>
          <p:cNvPr id="165891" name="Notes Placeholder 2">
            <a:extLst>
              <a:ext uri="{FF2B5EF4-FFF2-40B4-BE49-F238E27FC236}">
                <a16:creationId xmlns:a16="http://schemas.microsoft.com/office/drawing/2014/main" id="{E7B76194-CD94-1742-8E71-CCDE169E903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65892" name="Slide Number Placeholder 3">
            <a:extLst>
              <a:ext uri="{FF2B5EF4-FFF2-40B4-BE49-F238E27FC236}">
                <a16:creationId xmlns:a16="http://schemas.microsoft.com/office/drawing/2014/main" id="{3037DE3A-0A6D-0042-9A91-1DBD328273BD}"/>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76AAC5EE-4C1D-5745-AEB2-467082808125}" type="slidenum">
              <a:rPr lang="en-US" altLang="en-US" sz="1200" i="0">
                <a:latin typeface="Times" pitchFamily="2" charset="0"/>
              </a:rPr>
              <a:pPr/>
              <a:t>76</a:t>
            </a:fld>
            <a:endParaRPr lang="en-US" altLang="en-US" sz="1200" i="0" dirty="0">
              <a:latin typeface="Times" pitchFamily="2" charset="0"/>
            </a:endParaRPr>
          </a:p>
        </p:txBody>
      </p:sp>
    </p:spTree>
    <p:extLst>
      <p:ext uri="{BB962C8B-B14F-4D97-AF65-F5344CB8AC3E}">
        <p14:creationId xmlns:p14="http://schemas.microsoft.com/office/powerpoint/2010/main" val="227806797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Slide Image Placeholder 1">
            <a:extLst>
              <a:ext uri="{FF2B5EF4-FFF2-40B4-BE49-F238E27FC236}">
                <a16:creationId xmlns:a16="http://schemas.microsoft.com/office/drawing/2014/main" id="{C9922D53-1D56-1046-A2B5-A4598DCDB898}"/>
              </a:ext>
            </a:extLst>
          </p:cNvPr>
          <p:cNvSpPr>
            <a:spLocks noGrp="1" noRot="1" noChangeAspect="1" noTextEdit="1"/>
          </p:cNvSpPr>
          <p:nvPr>
            <p:ph type="sldImg"/>
          </p:nvPr>
        </p:nvSpPr>
        <p:spPr>
          <a:ln/>
        </p:spPr>
      </p:sp>
      <p:sp>
        <p:nvSpPr>
          <p:cNvPr id="166915" name="Notes Placeholder 2">
            <a:extLst>
              <a:ext uri="{FF2B5EF4-FFF2-40B4-BE49-F238E27FC236}">
                <a16:creationId xmlns:a16="http://schemas.microsoft.com/office/drawing/2014/main" id="{7CA53DC7-7075-7647-ADB3-06DACD10BBCE}"/>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66916" name="Slide Number Placeholder 3">
            <a:extLst>
              <a:ext uri="{FF2B5EF4-FFF2-40B4-BE49-F238E27FC236}">
                <a16:creationId xmlns:a16="http://schemas.microsoft.com/office/drawing/2014/main" id="{01737995-F3C8-6B4D-A0C5-6C3C7676F245}"/>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D3B65466-8E44-2641-B42D-885129F4DC0B}" type="slidenum">
              <a:rPr lang="en-US" altLang="en-US" sz="1200" i="0">
                <a:latin typeface="Times" pitchFamily="2" charset="0"/>
              </a:rPr>
              <a:pPr/>
              <a:t>77</a:t>
            </a:fld>
            <a:endParaRPr lang="en-US" altLang="en-US" sz="1200" i="0" dirty="0">
              <a:latin typeface="Times" pitchFamily="2" charset="0"/>
            </a:endParaRPr>
          </a:p>
        </p:txBody>
      </p:sp>
    </p:spTree>
    <p:extLst>
      <p:ext uri="{BB962C8B-B14F-4D97-AF65-F5344CB8AC3E}">
        <p14:creationId xmlns:p14="http://schemas.microsoft.com/office/powerpoint/2010/main" val="3037877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a:extLst>
              <a:ext uri="{FF2B5EF4-FFF2-40B4-BE49-F238E27FC236}">
                <a16:creationId xmlns:a16="http://schemas.microsoft.com/office/drawing/2014/main" id="{2FE2B061-EBFC-4244-BD5A-717E0FE61A55}"/>
              </a:ext>
            </a:extLst>
          </p:cNvPr>
          <p:cNvSpPr>
            <a:spLocks noGrp="1" noRot="1" noChangeAspect="1" noTextEdit="1"/>
          </p:cNvSpPr>
          <p:nvPr>
            <p:ph type="sldImg"/>
          </p:nvPr>
        </p:nvSpPr>
        <p:spPr>
          <a:ln/>
        </p:spPr>
      </p:sp>
      <p:sp>
        <p:nvSpPr>
          <p:cNvPr id="93187" name="Notes Placeholder 2">
            <a:extLst>
              <a:ext uri="{FF2B5EF4-FFF2-40B4-BE49-F238E27FC236}">
                <a16:creationId xmlns:a16="http://schemas.microsoft.com/office/drawing/2014/main" id="{457FF29E-4863-1E4C-8C1D-0626059CE56D}"/>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3188" name="Slide Number Placeholder 3">
            <a:extLst>
              <a:ext uri="{FF2B5EF4-FFF2-40B4-BE49-F238E27FC236}">
                <a16:creationId xmlns:a16="http://schemas.microsoft.com/office/drawing/2014/main" id="{BFB28179-CBCE-6A45-B46C-7BE111A95A7E}"/>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95817551-1378-A440-8680-80180DFBB187}" type="slidenum">
              <a:rPr lang="en-US" altLang="en-US" sz="1200" i="0">
                <a:latin typeface="Times" pitchFamily="2" charset="0"/>
              </a:rPr>
              <a:pPr/>
              <a:t>8</a:t>
            </a:fld>
            <a:endParaRPr lang="en-US" altLang="en-US" sz="1200" i="0" dirty="0">
              <a:latin typeface="Times" pitchFamily="2" charset="0"/>
            </a:endParaRPr>
          </a:p>
        </p:txBody>
      </p:sp>
    </p:spTree>
    <p:extLst>
      <p:ext uri="{BB962C8B-B14F-4D97-AF65-F5344CB8AC3E}">
        <p14:creationId xmlns:p14="http://schemas.microsoft.com/office/powerpoint/2010/main" val="29052048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a:extLst>
              <a:ext uri="{FF2B5EF4-FFF2-40B4-BE49-F238E27FC236}">
                <a16:creationId xmlns:a16="http://schemas.microsoft.com/office/drawing/2014/main" id="{5B1CF763-DF04-B641-90EE-38C03F10616C}"/>
              </a:ext>
            </a:extLst>
          </p:cNvPr>
          <p:cNvSpPr>
            <a:spLocks noGrp="1" noRot="1" noChangeAspect="1" noTextEdit="1"/>
          </p:cNvSpPr>
          <p:nvPr>
            <p:ph type="sldImg"/>
          </p:nvPr>
        </p:nvSpPr>
        <p:spPr>
          <a:ln/>
        </p:spPr>
      </p:sp>
      <p:sp>
        <p:nvSpPr>
          <p:cNvPr id="94211" name="Notes Placeholder 2">
            <a:extLst>
              <a:ext uri="{FF2B5EF4-FFF2-40B4-BE49-F238E27FC236}">
                <a16:creationId xmlns:a16="http://schemas.microsoft.com/office/drawing/2014/main" id="{61A0BC2B-D893-3148-A7D6-4BCF7773E939}"/>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4212" name="Slide Number Placeholder 3">
            <a:extLst>
              <a:ext uri="{FF2B5EF4-FFF2-40B4-BE49-F238E27FC236}">
                <a16:creationId xmlns:a16="http://schemas.microsoft.com/office/drawing/2014/main" id="{AFAB237F-C113-6342-9693-A274BAFBBEF5}"/>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i="1">
                <a:solidFill>
                  <a:schemeClr val="tx1"/>
                </a:solidFill>
                <a:latin typeface="Arial" panose="020B0604020202020204" pitchFamily="34" charset="0"/>
                <a:ea typeface="ＭＳ Ｐゴシック" panose="020B0600070205080204" pitchFamily="34" charset="-128"/>
              </a:defRPr>
            </a:lvl1pPr>
            <a:lvl2pPr marL="742950" indent="-285750">
              <a:defRPr sz="2400" i="1">
                <a:solidFill>
                  <a:schemeClr val="tx1"/>
                </a:solidFill>
                <a:latin typeface="Arial" panose="020B0604020202020204" pitchFamily="34" charset="0"/>
                <a:ea typeface="ＭＳ Ｐゴシック" panose="020B0600070205080204" pitchFamily="34" charset="-128"/>
              </a:defRPr>
            </a:lvl2pPr>
            <a:lvl3pPr marL="1143000" indent="-228600">
              <a:defRPr sz="2400" i="1">
                <a:solidFill>
                  <a:schemeClr val="tx1"/>
                </a:solidFill>
                <a:latin typeface="Arial" panose="020B0604020202020204" pitchFamily="34" charset="0"/>
                <a:ea typeface="ＭＳ Ｐゴシック" panose="020B0600070205080204" pitchFamily="34" charset="-128"/>
              </a:defRPr>
            </a:lvl3pPr>
            <a:lvl4pPr marL="1600200" indent="-228600">
              <a:defRPr sz="2400" i="1">
                <a:solidFill>
                  <a:schemeClr val="tx1"/>
                </a:solidFill>
                <a:latin typeface="Arial" panose="020B0604020202020204" pitchFamily="34" charset="0"/>
                <a:ea typeface="ＭＳ Ｐゴシック" panose="020B0600070205080204" pitchFamily="34" charset="-128"/>
              </a:defRPr>
            </a:lvl4pPr>
            <a:lvl5pPr marL="2057400" indent="-22860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A2833C31-B4D5-B941-A72A-31E720C743E7}" type="slidenum">
              <a:rPr lang="en-US" altLang="en-US" sz="1200" i="0">
                <a:latin typeface="Times" pitchFamily="2" charset="0"/>
              </a:rPr>
              <a:pPr/>
              <a:t>9</a:t>
            </a:fld>
            <a:endParaRPr lang="en-US" altLang="en-US" sz="1200" i="0" dirty="0">
              <a:latin typeface="Times" pitchFamily="2" charset="0"/>
            </a:endParaRPr>
          </a:p>
        </p:txBody>
      </p:sp>
    </p:spTree>
    <p:extLst>
      <p:ext uri="{BB962C8B-B14F-4D97-AF65-F5344CB8AC3E}">
        <p14:creationId xmlns:p14="http://schemas.microsoft.com/office/powerpoint/2010/main" val="3418036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4514" name="Rectangle 2"/>
          <p:cNvSpPr>
            <a:spLocks noGrp="1" noChangeArrowheads="1"/>
          </p:cNvSpPr>
          <p:nvPr>
            <p:ph type="subTitle" idx="1"/>
          </p:nvPr>
        </p:nvSpPr>
        <p:spPr>
          <a:xfrm>
            <a:off x="1371600" y="4419600"/>
            <a:ext cx="6400800" cy="1752600"/>
          </a:xfrm>
        </p:spPr>
        <p:txBody>
          <a:bodyPr/>
          <a:lstStyle>
            <a:lvl1pPr marL="0" indent="0" algn="ctr">
              <a:buFontTx/>
              <a:buNone/>
              <a:defRPr b="1">
                <a:solidFill>
                  <a:schemeClr val="bg1"/>
                </a:solidFill>
              </a:defRPr>
            </a:lvl1pPr>
          </a:lstStyle>
          <a:p>
            <a:r>
              <a:rPr lang="en-US"/>
              <a:t>Click to edit Master subtitle style</a:t>
            </a:r>
          </a:p>
        </p:txBody>
      </p:sp>
      <p:sp>
        <p:nvSpPr>
          <p:cNvPr id="64515" name="Rectangle 3"/>
          <p:cNvSpPr>
            <a:spLocks noGrp="1" noChangeArrowheads="1"/>
          </p:cNvSpPr>
          <p:nvPr>
            <p:ph type="ctrTitle" sz="quarter"/>
          </p:nvPr>
        </p:nvSpPr>
        <p:spPr>
          <a:xfrm>
            <a:off x="685800" y="2590800"/>
            <a:ext cx="7772400" cy="1470025"/>
          </a:xfrm>
        </p:spPr>
        <p:txBody>
          <a:bodyPr/>
          <a:lstStyle>
            <a:lvl1pPr>
              <a:defRPr sz="4800" b="0">
                <a:solidFill>
                  <a:schemeClr val="bg1"/>
                </a:solidFill>
              </a:defRPr>
            </a:lvl1pPr>
          </a:lstStyle>
          <a:p>
            <a:r>
              <a:rPr lang="en-US"/>
              <a:t>Click to edit Master title style</a:t>
            </a:r>
          </a:p>
        </p:txBody>
      </p:sp>
    </p:spTree>
    <p:extLst>
      <p:ext uri="{BB962C8B-B14F-4D97-AF65-F5344CB8AC3E}">
        <p14:creationId xmlns:p14="http://schemas.microsoft.com/office/powerpoint/2010/main" val="15796729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15A7C61-1E33-E340-8B30-47888E17420A}"/>
              </a:ext>
            </a:extLst>
          </p:cNvPr>
          <p:cNvSpPr>
            <a:spLocks noGrp="1" noChangeArrowheads="1"/>
          </p:cNvSpPr>
          <p:nvPr>
            <p:ph type="sldNum" sz="quarter" idx="10"/>
          </p:nvPr>
        </p:nvSpPr>
        <p:spPr>
          <a:ln/>
        </p:spPr>
        <p:txBody>
          <a:bodyPr/>
          <a:lstStyle>
            <a:lvl1pPr>
              <a:defRPr/>
            </a:lvl1pPr>
          </a:lstStyle>
          <a:p>
            <a:fld id="{C7870AD1-F7A4-074A-BABD-9C2E465C76D4}" type="slidenum">
              <a:rPr lang="en-US" altLang="en-US"/>
              <a:pPr/>
              <a:t>‹#›</a:t>
            </a:fld>
            <a:endParaRPr lang="en-US" altLang="en-US" dirty="0"/>
          </a:p>
        </p:txBody>
      </p:sp>
    </p:spTree>
    <p:extLst>
      <p:ext uri="{BB962C8B-B14F-4D97-AF65-F5344CB8AC3E}">
        <p14:creationId xmlns:p14="http://schemas.microsoft.com/office/powerpoint/2010/main" val="984144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152400"/>
            <a:ext cx="21145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61912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FF3E465D-8B9E-D34A-BA1A-507727B38A97}"/>
              </a:ext>
            </a:extLst>
          </p:cNvPr>
          <p:cNvSpPr>
            <a:spLocks noGrp="1" noChangeArrowheads="1"/>
          </p:cNvSpPr>
          <p:nvPr>
            <p:ph type="sldNum" sz="quarter" idx="10"/>
          </p:nvPr>
        </p:nvSpPr>
        <p:spPr>
          <a:ln/>
        </p:spPr>
        <p:txBody>
          <a:bodyPr/>
          <a:lstStyle>
            <a:lvl1pPr>
              <a:defRPr/>
            </a:lvl1pPr>
          </a:lstStyle>
          <a:p>
            <a:fld id="{4D687ED2-F408-7542-8A5D-F86EF00A2F72}" type="slidenum">
              <a:rPr lang="en-US" altLang="en-US"/>
              <a:pPr/>
              <a:t>‹#›</a:t>
            </a:fld>
            <a:endParaRPr lang="en-US" altLang="en-US" dirty="0"/>
          </a:p>
        </p:txBody>
      </p:sp>
    </p:spTree>
    <p:extLst>
      <p:ext uri="{BB962C8B-B14F-4D97-AF65-F5344CB8AC3E}">
        <p14:creationId xmlns:p14="http://schemas.microsoft.com/office/powerpoint/2010/main" val="3103097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2A7F4325-D02D-B04B-9C31-50D4EE992799}"/>
              </a:ext>
            </a:extLst>
          </p:cNvPr>
          <p:cNvSpPr>
            <a:spLocks noGrp="1" noChangeArrowheads="1"/>
          </p:cNvSpPr>
          <p:nvPr>
            <p:ph type="sldNum" sz="quarter" idx="10"/>
          </p:nvPr>
        </p:nvSpPr>
        <p:spPr>
          <a:ln/>
        </p:spPr>
        <p:txBody>
          <a:bodyPr/>
          <a:lstStyle>
            <a:lvl1pPr>
              <a:defRPr/>
            </a:lvl1pPr>
          </a:lstStyle>
          <a:p>
            <a:fld id="{3142C2AD-0AC4-EC45-A69C-41CE4758DD92}" type="slidenum">
              <a:rPr lang="en-US" altLang="en-US"/>
              <a:pPr/>
              <a:t>‹#›</a:t>
            </a:fld>
            <a:endParaRPr lang="en-US" altLang="en-US" dirty="0"/>
          </a:p>
        </p:txBody>
      </p:sp>
    </p:spTree>
    <p:extLst>
      <p:ext uri="{BB962C8B-B14F-4D97-AF65-F5344CB8AC3E}">
        <p14:creationId xmlns:p14="http://schemas.microsoft.com/office/powerpoint/2010/main" val="3944967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A63C6A69-75C5-2E46-A408-8693A0D388D2}"/>
              </a:ext>
            </a:extLst>
          </p:cNvPr>
          <p:cNvSpPr>
            <a:spLocks noGrp="1" noChangeArrowheads="1"/>
          </p:cNvSpPr>
          <p:nvPr>
            <p:ph type="sldNum" sz="quarter" idx="10"/>
          </p:nvPr>
        </p:nvSpPr>
        <p:spPr>
          <a:ln/>
        </p:spPr>
        <p:txBody>
          <a:bodyPr/>
          <a:lstStyle>
            <a:lvl1pPr>
              <a:defRPr/>
            </a:lvl1pPr>
          </a:lstStyle>
          <a:p>
            <a:fld id="{3800EFDC-D2F3-2E46-B1C9-5012C7881118}" type="slidenum">
              <a:rPr lang="en-US" altLang="en-US"/>
              <a:pPr/>
              <a:t>‹#›</a:t>
            </a:fld>
            <a:endParaRPr lang="en-US" altLang="en-US" dirty="0"/>
          </a:p>
        </p:txBody>
      </p:sp>
    </p:spTree>
    <p:extLst>
      <p:ext uri="{BB962C8B-B14F-4D97-AF65-F5344CB8AC3E}">
        <p14:creationId xmlns:p14="http://schemas.microsoft.com/office/powerpoint/2010/main" val="1287143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6831474D-0130-D648-91C2-8411BE7B9F56}"/>
              </a:ext>
            </a:extLst>
          </p:cNvPr>
          <p:cNvSpPr>
            <a:spLocks noGrp="1" noChangeArrowheads="1"/>
          </p:cNvSpPr>
          <p:nvPr>
            <p:ph type="sldNum" sz="quarter" idx="10"/>
          </p:nvPr>
        </p:nvSpPr>
        <p:spPr>
          <a:ln/>
        </p:spPr>
        <p:txBody>
          <a:bodyPr/>
          <a:lstStyle>
            <a:lvl1pPr>
              <a:defRPr/>
            </a:lvl1pPr>
          </a:lstStyle>
          <a:p>
            <a:fld id="{4CC6C5A1-625C-8C43-ADB8-63832429F9AF}" type="slidenum">
              <a:rPr lang="en-US" altLang="en-US"/>
              <a:pPr/>
              <a:t>‹#›</a:t>
            </a:fld>
            <a:endParaRPr lang="en-US" altLang="en-US" dirty="0"/>
          </a:p>
        </p:txBody>
      </p:sp>
    </p:spTree>
    <p:extLst>
      <p:ext uri="{BB962C8B-B14F-4D97-AF65-F5344CB8AC3E}">
        <p14:creationId xmlns:p14="http://schemas.microsoft.com/office/powerpoint/2010/main" val="3739345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05E32A21-2DFD-D340-8E8A-FA0177741996}"/>
              </a:ext>
            </a:extLst>
          </p:cNvPr>
          <p:cNvSpPr>
            <a:spLocks noGrp="1" noChangeArrowheads="1"/>
          </p:cNvSpPr>
          <p:nvPr>
            <p:ph type="sldNum" sz="quarter" idx="10"/>
          </p:nvPr>
        </p:nvSpPr>
        <p:spPr>
          <a:ln/>
        </p:spPr>
        <p:txBody>
          <a:bodyPr/>
          <a:lstStyle>
            <a:lvl1pPr>
              <a:defRPr/>
            </a:lvl1pPr>
          </a:lstStyle>
          <a:p>
            <a:fld id="{4E96A319-5FA7-9348-B23B-3FDC1329D701}" type="slidenum">
              <a:rPr lang="en-US" altLang="en-US"/>
              <a:pPr/>
              <a:t>‹#›</a:t>
            </a:fld>
            <a:endParaRPr lang="en-US" altLang="en-US" dirty="0"/>
          </a:p>
        </p:txBody>
      </p:sp>
    </p:spTree>
    <p:extLst>
      <p:ext uri="{BB962C8B-B14F-4D97-AF65-F5344CB8AC3E}">
        <p14:creationId xmlns:p14="http://schemas.microsoft.com/office/powerpoint/2010/main" val="3379804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F065E4B3-55E1-DB43-80BE-C22A0773A8EC}"/>
              </a:ext>
            </a:extLst>
          </p:cNvPr>
          <p:cNvSpPr>
            <a:spLocks noGrp="1" noChangeArrowheads="1"/>
          </p:cNvSpPr>
          <p:nvPr>
            <p:ph type="sldNum" sz="quarter" idx="10"/>
          </p:nvPr>
        </p:nvSpPr>
        <p:spPr>
          <a:ln/>
        </p:spPr>
        <p:txBody>
          <a:bodyPr/>
          <a:lstStyle>
            <a:lvl1pPr>
              <a:defRPr/>
            </a:lvl1pPr>
          </a:lstStyle>
          <a:p>
            <a:fld id="{7778DE5D-F9B7-EB4E-8BAE-1D2071DB4470}" type="slidenum">
              <a:rPr lang="en-US" altLang="en-US"/>
              <a:pPr/>
              <a:t>‹#›</a:t>
            </a:fld>
            <a:endParaRPr lang="en-US" altLang="en-US" dirty="0"/>
          </a:p>
        </p:txBody>
      </p:sp>
    </p:spTree>
    <p:extLst>
      <p:ext uri="{BB962C8B-B14F-4D97-AF65-F5344CB8AC3E}">
        <p14:creationId xmlns:p14="http://schemas.microsoft.com/office/powerpoint/2010/main" val="824893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AC9356A7-CADC-7044-BF10-99B3DF1B2214}"/>
              </a:ext>
            </a:extLst>
          </p:cNvPr>
          <p:cNvSpPr>
            <a:spLocks noGrp="1" noChangeArrowheads="1"/>
          </p:cNvSpPr>
          <p:nvPr>
            <p:ph type="sldNum" sz="quarter" idx="10"/>
          </p:nvPr>
        </p:nvSpPr>
        <p:spPr>
          <a:ln/>
        </p:spPr>
        <p:txBody>
          <a:bodyPr/>
          <a:lstStyle>
            <a:lvl1pPr>
              <a:defRPr/>
            </a:lvl1pPr>
          </a:lstStyle>
          <a:p>
            <a:fld id="{1A26863F-851B-8D4E-91EF-A7040A31EAB0}" type="slidenum">
              <a:rPr lang="en-US" altLang="en-US"/>
              <a:pPr/>
              <a:t>‹#›</a:t>
            </a:fld>
            <a:endParaRPr lang="en-US" altLang="en-US" dirty="0"/>
          </a:p>
        </p:txBody>
      </p:sp>
    </p:spTree>
    <p:extLst>
      <p:ext uri="{BB962C8B-B14F-4D97-AF65-F5344CB8AC3E}">
        <p14:creationId xmlns:p14="http://schemas.microsoft.com/office/powerpoint/2010/main" val="5614808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FDBAC644-8465-5B4D-B159-3BE18E914C97}"/>
              </a:ext>
            </a:extLst>
          </p:cNvPr>
          <p:cNvSpPr>
            <a:spLocks noGrp="1" noChangeArrowheads="1"/>
          </p:cNvSpPr>
          <p:nvPr>
            <p:ph type="sldNum" sz="quarter" idx="10"/>
          </p:nvPr>
        </p:nvSpPr>
        <p:spPr>
          <a:ln/>
        </p:spPr>
        <p:txBody>
          <a:bodyPr/>
          <a:lstStyle>
            <a:lvl1pPr>
              <a:defRPr/>
            </a:lvl1pPr>
          </a:lstStyle>
          <a:p>
            <a:fld id="{764571D1-3D95-874D-9679-532C5C91321D}" type="slidenum">
              <a:rPr lang="en-US" altLang="en-US"/>
              <a:pPr/>
              <a:t>‹#›</a:t>
            </a:fld>
            <a:endParaRPr lang="en-US" altLang="en-US" dirty="0"/>
          </a:p>
        </p:txBody>
      </p:sp>
    </p:spTree>
    <p:extLst>
      <p:ext uri="{BB962C8B-B14F-4D97-AF65-F5344CB8AC3E}">
        <p14:creationId xmlns:p14="http://schemas.microsoft.com/office/powerpoint/2010/main" val="4167120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837B06DC-1551-FD4A-9D63-49F37DD60F92}"/>
              </a:ext>
            </a:extLst>
          </p:cNvPr>
          <p:cNvSpPr>
            <a:spLocks noGrp="1" noChangeArrowheads="1"/>
          </p:cNvSpPr>
          <p:nvPr>
            <p:ph type="sldNum" sz="quarter" idx="10"/>
          </p:nvPr>
        </p:nvSpPr>
        <p:spPr>
          <a:ln/>
        </p:spPr>
        <p:txBody>
          <a:bodyPr/>
          <a:lstStyle>
            <a:lvl1pPr>
              <a:defRPr/>
            </a:lvl1pPr>
          </a:lstStyle>
          <a:p>
            <a:fld id="{B18FC15D-EDAB-E34A-807B-06C3375E09E3}" type="slidenum">
              <a:rPr lang="en-US" altLang="en-US"/>
              <a:pPr/>
              <a:t>‹#›</a:t>
            </a:fld>
            <a:endParaRPr lang="en-US" altLang="en-US" dirty="0"/>
          </a:p>
        </p:txBody>
      </p:sp>
    </p:spTree>
    <p:extLst>
      <p:ext uri="{BB962C8B-B14F-4D97-AF65-F5344CB8AC3E}">
        <p14:creationId xmlns:p14="http://schemas.microsoft.com/office/powerpoint/2010/main" val="3994398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17D230F5-BB8B-BD49-AE77-461BC5D12C6B}"/>
              </a:ext>
            </a:extLst>
          </p:cNvPr>
          <p:cNvSpPr>
            <a:spLocks noGrp="1" noChangeArrowheads="1"/>
          </p:cNvSpPr>
          <p:nvPr>
            <p:ph type="title"/>
          </p:nvPr>
        </p:nvSpPr>
        <p:spPr bwMode="auto">
          <a:xfrm>
            <a:off x="762000" y="152400"/>
            <a:ext cx="7543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360EDDA9-09F8-3548-BA8A-BF34117AAF79}"/>
              </a:ext>
            </a:extLst>
          </p:cNvPr>
          <p:cNvSpPr>
            <a:spLocks noGrp="1" noChangeArrowheads="1"/>
          </p:cNvSpPr>
          <p:nvPr>
            <p:ph type="body" idx="1"/>
          </p:nvPr>
        </p:nvSpPr>
        <p:spPr bwMode="auto">
          <a:xfrm>
            <a:off x="457200" y="1676400"/>
            <a:ext cx="8229600" cy="457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63492" name="Rectangle 4">
            <a:extLst>
              <a:ext uri="{FF2B5EF4-FFF2-40B4-BE49-F238E27FC236}">
                <a16:creationId xmlns:a16="http://schemas.microsoft.com/office/drawing/2014/main" id="{E7674855-4ED5-A841-9800-0B7363FBD5BF}"/>
              </a:ext>
            </a:extLst>
          </p:cNvPr>
          <p:cNvSpPr>
            <a:spLocks noGrp="1" noChangeArrowheads="1"/>
          </p:cNvSpPr>
          <p:nvPr>
            <p:ph type="sldNum" sz="quarter" idx="4"/>
          </p:nvPr>
        </p:nvSpPr>
        <p:spPr bwMode="auto">
          <a:xfrm>
            <a:off x="762000" y="6324600"/>
            <a:ext cx="17526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b="1" i="0"/>
            </a:lvl1pPr>
          </a:lstStyle>
          <a:p>
            <a:fld id="{44699FB2-AFCD-C044-BF7D-27FD9375639E}" type="slidenum">
              <a:rPr lang="en-US" altLang="en-US"/>
              <a:pPr/>
              <a:t>‹#›</a:t>
            </a:fld>
            <a:endParaRPr lang="en-US" altLang="en-US" dirty="0"/>
          </a:p>
        </p:txBody>
      </p:sp>
    </p:spTree>
  </p:cSld>
  <p:clrMap bg1="lt1" tx1="dk1" bg2="lt2" tx2="dk2" accent1="accent1" accent2="accent2" accent3="accent3" accent4="accent4" accent5="accent5" accent6="accent6" hlink="hlink" folHlink="folHlink"/>
  <p:sldLayoutIdLst>
    <p:sldLayoutId id="2147483864"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hdr="0" ftr="0" dt="0"/>
  <p:txStyles>
    <p:titleStyle>
      <a:lvl1pPr algn="ctr" rtl="0" eaLnBrk="0" fontAlgn="base" hangingPunct="0">
        <a:spcBef>
          <a:spcPct val="0"/>
        </a:spcBef>
        <a:spcAft>
          <a:spcPct val="0"/>
        </a:spcAft>
        <a:defRPr sz="3600" b="1">
          <a:solidFill>
            <a:schemeClr val="tx2"/>
          </a:solidFill>
          <a:latin typeface="+mj-lt"/>
          <a:ea typeface="ＭＳ Ｐゴシック" charset="0"/>
          <a:cs typeface="ＭＳ Ｐゴシック" charset="0"/>
        </a:defRPr>
      </a:lvl1pPr>
      <a:lvl2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2pPr>
      <a:lvl3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3pPr>
      <a:lvl4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4pPr>
      <a:lvl5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5pPr>
      <a:lvl6pPr marL="457200" algn="ctr" rtl="0" fontAlgn="base">
        <a:spcBef>
          <a:spcPct val="0"/>
        </a:spcBef>
        <a:spcAft>
          <a:spcPct val="0"/>
        </a:spcAft>
        <a:defRPr sz="4000" b="1">
          <a:solidFill>
            <a:schemeClr val="tx2"/>
          </a:solidFill>
          <a:latin typeface="Arial" charset="0"/>
        </a:defRPr>
      </a:lvl6pPr>
      <a:lvl7pPr marL="914400" algn="ctr" rtl="0" fontAlgn="base">
        <a:spcBef>
          <a:spcPct val="0"/>
        </a:spcBef>
        <a:spcAft>
          <a:spcPct val="0"/>
        </a:spcAft>
        <a:defRPr sz="4000" b="1">
          <a:solidFill>
            <a:schemeClr val="tx2"/>
          </a:solidFill>
          <a:latin typeface="Arial" charset="0"/>
        </a:defRPr>
      </a:lvl7pPr>
      <a:lvl8pPr marL="1371600" algn="ctr" rtl="0" fontAlgn="base">
        <a:spcBef>
          <a:spcPct val="0"/>
        </a:spcBef>
        <a:spcAft>
          <a:spcPct val="0"/>
        </a:spcAft>
        <a:defRPr sz="4000" b="1">
          <a:solidFill>
            <a:schemeClr val="tx2"/>
          </a:solidFill>
          <a:latin typeface="Arial" charset="0"/>
        </a:defRPr>
      </a:lvl8pPr>
      <a:lvl9pPr marL="1828800" algn="ctr" rtl="0" fontAlgn="base">
        <a:spcBef>
          <a:spcPct val="0"/>
        </a:spcBef>
        <a:spcAft>
          <a:spcPct val="0"/>
        </a:spcAft>
        <a:defRPr sz="4000" b="1">
          <a:solidFill>
            <a:schemeClr val="tx2"/>
          </a:solidFill>
          <a:latin typeface="Arial" charset="0"/>
        </a:defRPr>
      </a:lvl9pPr>
    </p:titleStyle>
    <p:bodyStyle>
      <a:lvl1pPr marL="4763" indent="-4763" algn="l" rtl="0" eaLnBrk="0" fontAlgn="base" hangingPunct="0">
        <a:spcBef>
          <a:spcPct val="50000"/>
        </a:spcBef>
        <a:spcAft>
          <a:spcPct val="0"/>
        </a:spcAft>
        <a:buChar char="•"/>
        <a:defRPr sz="3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0"/>
        </a:defRPr>
      </a:lvl2pPr>
      <a:lvl3pPr marL="108585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428750" indent="-228600" algn="l" rtl="0" eaLnBrk="0" fontAlgn="base" hangingPunct="0">
        <a:spcBef>
          <a:spcPct val="20000"/>
        </a:spcBef>
        <a:spcAft>
          <a:spcPct val="0"/>
        </a:spcAft>
        <a:buChar char="–"/>
        <a:defRPr sz="2000">
          <a:solidFill>
            <a:schemeClr val="tx1"/>
          </a:solidFill>
          <a:latin typeface="+mn-lt"/>
          <a:ea typeface="ＭＳ Ｐゴシック" charset="0"/>
        </a:defRPr>
      </a:lvl4pPr>
      <a:lvl5pPr marL="1771650" indent="-228600" algn="l" rtl="0" eaLnBrk="0" fontAlgn="base" hangingPunct="0">
        <a:spcBef>
          <a:spcPct val="20000"/>
        </a:spcBef>
        <a:spcAft>
          <a:spcPct val="0"/>
        </a:spcAft>
        <a:buChar char="»"/>
        <a:defRPr sz="2000">
          <a:solidFill>
            <a:schemeClr val="tx1"/>
          </a:solidFill>
          <a:latin typeface="+mn-lt"/>
          <a:ea typeface="ＭＳ Ｐゴシック" charset="0"/>
        </a:defRPr>
      </a:lvl5pPr>
      <a:lvl6pPr marL="2228850" indent="-228600" algn="l" rtl="0" fontAlgn="base">
        <a:spcBef>
          <a:spcPct val="20000"/>
        </a:spcBef>
        <a:spcAft>
          <a:spcPct val="0"/>
        </a:spcAft>
        <a:buChar char="»"/>
        <a:defRPr sz="2000">
          <a:solidFill>
            <a:schemeClr val="tx1"/>
          </a:solidFill>
          <a:latin typeface="+mn-lt"/>
        </a:defRPr>
      </a:lvl6pPr>
      <a:lvl7pPr marL="2686050" indent="-228600" algn="l" rtl="0" fontAlgn="base">
        <a:spcBef>
          <a:spcPct val="20000"/>
        </a:spcBef>
        <a:spcAft>
          <a:spcPct val="0"/>
        </a:spcAft>
        <a:buChar char="»"/>
        <a:defRPr sz="2000">
          <a:solidFill>
            <a:schemeClr val="tx1"/>
          </a:solidFill>
          <a:latin typeface="+mn-lt"/>
        </a:defRPr>
      </a:lvl7pPr>
      <a:lvl8pPr marL="3143250" indent="-228600" algn="l" rtl="0" fontAlgn="base">
        <a:spcBef>
          <a:spcPct val="20000"/>
        </a:spcBef>
        <a:spcAft>
          <a:spcPct val="0"/>
        </a:spcAft>
        <a:buChar char="»"/>
        <a:defRPr sz="2000">
          <a:solidFill>
            <a:schemeClr val="tx1"/>
          </a:solidFill>
          <a:latin typeface="+mn-lt"/>
        </a:defRPr>
      </a:lvl8pPr>
      <a:lvl9pPr marL="360045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9.jpeg"/></Relationships>
</file>

<file path=ppt/slides/_rels/slide4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0.xml"/><Relationship Id="rId1" Type="http://schemas.openxmlformats.org/officeDocument/2006/relationships/slideLayout" Target="../slideLayouts/slideLayout6.xml"/><Relationship Id="rId4" Type="http://schemas.openxmlformats.org/officeDocument/2006/relationships/image" Target="../media/image13.jpe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65.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68.xml"/><Relationship Id="rId1" Type="http://schemas.openxmlformats.org/officeDocument/2006/relationships/slideLayout" Target="../slideLayouts/slideLayout6.xml"/><Relationship Id="rId5" Type="http://schemas.openxmlformats.org/officeDocument/2006/relationships/image" Target="../media/image20.jpeg"/><Relationship Id="rId4" Type="http://schemas.openxmlformats.org/officeDocument/2006/relationships/image" Target="../media/image19.jpeg"/></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3A18165D-576F-AA41-AB53-8EA37E1C96DA}"/>
              </a:ext>
            </a:extLst>
          </p:cNvPr>
          <p:cNvSpPr>
            <a:spLocks noGrp="1" noChangeArrowheads="1"/>
          </p:cNvSpPr>
          <p:nvPr>
            <p:ph type="ctrTitle"/>
          </p:nvPr>
        </p:nvSpPr>
        <p:spPr>
          <a:xfrm>
            <a:off x="152400" y="1143000"/>
            <a:ext cx="4114800" cy="1470025"/>
          </a:xfrm>
        </p:spPr>
        <p:txBody>
          <a:bodyPr/>
          <a:lstStyle/>
          <a:p>
            <a:pPr eaLnBrk="1" hangingPunct="1"/>
            <a:r>
              <a:rPr lang="en-US" altLang="en-US" sz="4400" b="1" dirty="0">
                <a:ea typeface="ＭＳ Ｐゴシック" panose="020B0600070205080204" pitchFamily="34" charset="-128"/>
              </a:rPr>
              <a:t>Chapter</a:t>
            </a:r>
            <a:r>
              <a:rPr lang="en-US" altLang="en-US" sz="4400" b="1" dirty="0">
                <a:solidFill>
                  <a:schemeClr val="tx1"/>
                </a:solidFill>
                <a:ea typeface="ＭＳ Ｐゴシック" panose="020B0600070205080204" pitchFamily="34" charset="-128"/>
              </a:rPr>
              <a:t> </a:t>
            </a:r>
            <a:r>
              <a:rPr lang="en-US" altLang="en-US" sz="4400" b="1" dirty="0">
                <a:ea typeface="ＭＳ Ｐゴシック" panose="020B0600070205080204" pitchFamily="34" charset="-128"/>
              </a:rPr>
              <a:t>7</a:t>
            </a:r>
            <a:endParaRPr lang="en-US" altLang="en-US" b="1" dirty="0">
              <a:ea typeface="ＭＳ Ｐゴシック" panose="020B0600070205080204" pitchFamily="34" charset="-128"/>
            </a:endParaRPr>
          </a:p>
        </p:txBody>
      </p:sp>
      <p:sp>
        <p:nvSpPr>
          <p:cNvPr id="3075" name="Rectangle 3">
            <a:extLst>
              <a:ext uri="{FF2B5EF4-FFF2-40B4-BE49-F238E27FC236}">
                <a16:creationId xmlns:a16="http://schemas.microsoft.com/office/drawing/2014/main" id="{5C71DB92-B27B-FD4B-B75D-CE074C6A60B1}"/>
              </a:ext>
            </a:extLst>
          </p:cNvPr>
          <p:cNvSpPr>
            <a:spLocks noGrp="1" noChangeArrowheads="1"/>
          </p:cNvSpPr>
          <p:nvPr>
            <p:ph type="subTitle" idx="1"/>
          </p:nvPr>
        </p:nvSpPr>
        <p:spPr>
          <a:xfrm>
            <a:off x="230188" y="2438400"/>
            <a:ext cx="3884612" cy="3048000"/>
          </a:xfrm>
        </p:spPr>
        <p:txBody>
          <a:bodyPr/>
          <a:lstStyle/>
          <a:p>
            <a:pPr eaLnBrk="1" hangingPunct="1"/>
            <a:r>
              <a:rPr lang="en-US" altLang="en-US" sz="4400" b="0" dirty="0">
                <a:ea typeface="ＭＳ Ｐゴシック" panose="020B0600070205080204" pitchFamily="34" charset="-128"/>
              </a:rPr>
              <a:t>Problem Solving </a:t>
            </a:r>
            <a:br>
              <a:rPr lang="en-US" altLang="en-US" sz="4400" b="0" dirty="0">
                <a:ea typeface="ＭＳ Ｐゴシック" panose="020B0600070205080204" pitchFamily="34" charset="-128"/>
              </a:rPr>
            </a:br>
            <a:r>
              <a:rPr lang="en-US" altLang="en-US" sz="4400" b="0" dirty="0">
                <a:ea typeface="ＭＳ Ｐゴシック" panose="020B0600070205080204" pitchFamily="34" charset="-128"/>
              </a:rPr>
              <a:t>and Algorithms</a:t>
            </a:r>
          </a:p>
        </p:txBody>
      </p:sp>
    </p:spTree>
  </p:cSld>
  <p:clrMapOvr>
    <a:masterClrMapping/>
  </p:clrMapOvr>
  <p:transition spd="med">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2">
            <a:extLst>
              <a:ext uri="{FF2B5EF4-FFF2-40B4-BE49-F238E27FC236}">
                <a16:creationId xmlns:a16="http://schemas.microsoft.com/office/drawing/2014/main" id="{AE56643B-5D8A-424E-8D21-2EE658790404}"/>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FDCCBF3F-0AA3-F34A-8CCC-878C9035235D}" type="slidenum">
              <a:rPr lang="en-US" altLang="en-US" sz="1400"/>
              <a:pPr>
                <a:spcBef>
                  <a:spcPct val="0"/>
                </a:spcBef>
                <a:buFontTx/>
                <a:buNone/>
              </a:pPr>
              <a:t>10</a:t>
            </a:fld>
            <a:endParaRPr lang="en-US" altLang="en-US" sz="1400" dirty="0"/>
          </a:p>
        </p:txBody>
      </p:sp>
      <p:sp>
        <p:nvSpPr>
          <p:cNvPr id="12291" name="Rectangle 2">
            <a:extLst>
              <a:ext uri="{FF2B5EF4-FFF2-40B4-BE49-F238E27FC236}">
                <a16:creationId xmlns:a16="http://schemas.microsoft.com/office/drawing/2014/main" id="{D28D9FDA-930D-F54D-B1B4-F0E7C4600DC7}"/>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Computer Problem-Solving</a:t>
            </a:r>
          </a:p>
        </p:txBody>
      </p:sp>
      <p:sp>
        <p:nvSpPr>
          <p:cNvPr id="12292" name="Rectangle 9">
            <a:extLst>
              <a:ext uri="{FF2B5EF4-FFF2-40B4-BE49-F238E27FC236}">
                <a16:creationId xmlns:a16="http://schemas.microsoft.com/office/drawing/2014/main" id="{940431DA-4CB5-5D43-9F8F-AD13EA62FF28}"/>
              </a:ext>
            </a:extLst>
          </p:cNvPr>
          <p:cNvSpPr>
            <a:spLocks noChangeArrowheads="1"/>
          </p:cNvSpPr>
          <p:nvPr/>
        </p:nvSpPr>
        <p:spPr bwMode="auto">
          <a:xfrm>
            <a:off x="838200" y="1600200"/>
            <a:ext cx="5029200" cy="4343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i="0" dirty="0"/>
              <a:t>Analysis and Specification Phase</a:t>
            </a:r>
          </a:p>
          <a:p>
            <a:pPr>
              <a:spcBef>
                <a:spcPct val="0"/>
              </a:spcBef>
              <a:buFontTx/>
              <a:buNone/>
            </a:pPr>
            <a:r>
              <a:rPr lang="en-US" altLang="en-US" sz="2400" i="0" dirty="0"/>
              <a:t>	</a:t>
            </a:r>
            <a:r>
              <a:rPr lang="en-US" altLang="en-US" sz="2000" i="0" dirty="0"/>
              <a:t>Analyze</a:t>
            </a:r>
          </a:p>
          <a:p>
            <a:pPr>
              <a:spcBef>
                <a:spcPct val="0"/>
              </a:spcBef>
              <a:buFontTx/>
              <a:buNone/>
            </a:pPr>
            <a:r>
              <a:rPr lang="en-US" altLang="en-US" sz="2000" i="0" dirty="0"/>
              <a:t>	Specification</a:t>
            </a:r>
          </a:p>
          <a:p>
            <a:pPr>
              <a:spcBef>
                <a:spcPct val="0"/>
              </a:spcBef>
              <a:buFontTx/>
              <a:buNone/>
            </a:pPr>
            <a:r>
              <a:rPr lang="en-US" altLang="en-US" sz="2400" i="0" dirty="0"/>
              <a:t>Algorithm Development Phase</a:t>
            </a:r>
          </a:p>
          <a:p>
            <a:pPr>
              <a:spcBef>
                <a:spcPct val="0"/>
              </a:spcBef>
              <a:buFontTx/>
              <a:buNone/>
            </a:pPr>
            <a:r>
              <a:rPr lang="en-US" altLang="en-US" sz="2400" i="0" dirty="0"/>
              <a:t>	</a:t>
            </a:r>
            <a:r>
              <a:rPr lang="en-US" altLang="en-US" sz="2000" i="0" dirty="0"/>
              <a:t>Develop algorithm</a:t>
            </a:r>
          </a:p>
          <a:p>
            <a:pPr>
              <a:spcBef>
                <a:spcPct val="0"/>
              </a:spcBef>
              <a:buFontTx/>
              <a:buNone/>
            </a:pPr>
            <a:r>
              <a:rPr lang="en-US" altLang="en-US" sz="2000" i="0" dirty="0"/>
              <a:t>	Test algorithm</a:t>
            </a:r>
          </a:p>
          <a:p>
            <a:pPr>
              <a:spcBef>
                <a:spcPct val="0"/>
              </a:spcBef>
              <a:buFontTx/>
              <a:buNone/>
            </a:pPr>
            <a:r>
              <a:rPr lang="en-US" altLang="en-US" sz="2400" i="0" dirty="0"/>
              <a:t>Implementation Phase</a:t>
            </a:r>
          </a:p>
          <a:p>
            <a:pPr>
              <a:spcBef>
                <a:spcPct val="0"/>
              </a:spcBef>
              <a:buFontTx/>
              <a:buNone/>
            </a:pPr>
            <a:r>
              <a:rPr lang="en-US" altLang="en-US" sz="2400" i="0" dirty="0"/>
              <a:t>	</a:t>
            </a:r>
            <a:r>
              <a:rPr lang="en-US" altLang="en-US" sz="2000" i="0" dirty="0"/>
              <a:t>Code algorithm</a:t>
            </a:r>
          </a:p>
          <a:p>
            <a:pPr>
              <a:spcBef>
                <a:spcPct val="0"/>
              </a:spcBef>
              <a:buFontTx/>
              <a:buNone/>
            </a:pPr>
            <a:r>
              <a:rPr lang="en-US" altLang="en-US" sz="2000" i="0" dirty="0"/>
              <a:t>	Test algorithm</a:t>
            </a:r>
          </a:p>
          <a:p>
            <a:pPr>
              <a:spcBef>
                <a:spcPct val="0"/>
              </a:spcBef>
              <a:buFontTx/>
              <a:buNone/>
            </a:pPr>
            <a:r>
              <a:rPr lang="en-US" altLang="en-US" sz="2400" i="0" dirty="0"/>
              <a:t>Maintenance Phase</a:t>
            </a:r>
          </a:p>
          <a:p>
            <a:pPr>
              <a:spcBef>
                <a:spcPct val="0"/>
              </a:spcBef>
              <a:buFontTx/>
              <a:buNone/>
            </a:pPr>
            <a:r>
              <a:rPr lang="en-US" altLang="en-US" sz="2400" i="0" dirty="0"/>
              <a:t>	</a:t>
            </a:r>
            <a:r>
              <a:rPr lang="en-US" altLang="en-US" sz="2000" i="0" dirty="0"/>
              <a:t>Use</a:t>
            </a:r>
          </a:p>
          <a:p>
            <a:pPr>
              <a:spcBef>
                <a:spcPct val="0"/>
              </a:spcBef>
              <a:buFontTx/>
              <a:buNone/>
            </a:pPr>
            <a:r>
              <a:rPr lang="en-US" altLang="en-US" sz="2000" i="0" dirty="0"/>
              <a:t>	Maintain</a:t>
            </a:r>
          </a:p>
        </p:txBody>
      </p:sp>
      <p:sp>
        <p:nvSpPr>
          <p:cNvPr id="12293" name="Rectangle 10">
            <a:extLst>
              <a:ext uri="{FF2B5EF4-FFF2-40B4-BE49-F238E27FC236}">
                <a16:creationId xmlns:a16="http://schemas.microsoft.com/office/drawing/2014/main" id="{729E9DD8-B0D2-A845-8734-70B4C59D4B12}"/>
              </a:ext>
            </a:extLst>
          </p:cNvPr>
          <p:cNvSpPr>
            <a:spLocks noChangeArrowheads="1"/>
          </p:cNvSpPr>
          <p:nvPr/>
        </p:nvSpPr>
        <p:spPr bwMode="auto">
          <a:xfrm>
            <a:off x="6248400" y="1981200"/>
            <a:ext cx="1600200" cy="1752600"/>
          </a:xfrm>
          <a:prstGeom prst="rect">
            <a:avLst/>
          </a:prstGeom>
          <a:solidFill>
            <a:schemeClr val="accent1"/>
          </a:solidFill>
          <a:ln w="9525">
            <a:solidFill>
              <a:schemeClr val="tx1"/>
            </a:solidFill>
            <a:miter lim="800000"/>
            <a:headEnd/>
            <a:tailEnd/>
          </a:ln>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dirty="0"/>
              <a:t>Do you </a:t>
            </a:r>
          </a:p>
          <a:p>
            <a:pPr>
              <a:spcBef>
                <a:spcPct val="0"/>
              </a:spcBef>
              <a:buFontTx/>
              <a:buNone/>
            </a:pPr>
            <a:r>
              <a:rPr lang="en-US" altLang="en-US" sz="2400" dirty="0"/>
              <a:t>see a</a:t>
            </a:r>
          </a:p>
          <a:p>
            <a:pPr>
              <a:spcBef>
                <a:spcPct val="0"/>
              </a:spcBef>
              <a:buFontTx/>
              <a:buNone/>
            </a:pPr>
            <a:r>
              <a:rPr lang="en-US" altLang="en-US" sz="2400" dirty="0"/>
              <a:t>recurring</a:t>
            </a:r>
          </a:p>
          <a:p>
            <a:pPr>
              <a:spcBef>
                <a:spcPct val="0"/>
              </a:spcBef>
              <a:buFontTx/>
              <a:buNone/>
            </a:pPr>
            <a:r>
              <a:rPr lang="en-US" altLang="en-US" sz="2400" dirty="0"/>
              <a:t>theme?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Number Placeholder 2">
            <a:extLst>
              <a:ext uri="{FF2B5EF4-FFF2-40B4-BE49-F238E27FC236}">
                <a16:creationId xmlns:a16="http://schemas.microsoft.com/office/drawing/2014/main" id="{00915D73-7224-DC40-B4A3-FD6FC123B2B1}"/>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819241BC-D603-8545-8E25-B2AF617C2786}" type="slidenum">
              <a:rPr lang="en-US" altLang="en-US" sz="1400"/>
              <a:pPr>
                <a:spcBef>
                  <a:spcPct val="0"/>
                </a:spcBef>
                <a:buFontTx/>
                <a:buNone/>
              </a:pPr>
              <a:t>11</a:t>
            </a:fld>
            <a:endParaRPr lang="en-US" altLang="en-US" sz="1400" dirty="0"/>
          </a:p>
        </p:txBody>
      </p:sp>
      <p:sp>
        <p:nvSpPr>
          <p:cNvPr id="13315" name="Rectangle 2">
            <a:extLst>
              <a:ext uri="{FF2B5EF4-FFF2-40B4-BE49-F238E27FC236}">
                <a16:creationId xmlns:a16="http://schemas.microsoft.com/office/drawing/2014/main" id="{1AEAF894-61BC-E047-AE37-5E02DFA465F1}"/>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Phase Interactions</a:t>
            </a:r>
          </a:p>
        </p:txBody>
      </p:sp>
      <p:sp>
        <p:nvSpPr>
          <p:cNvPr id="13316" name="Rectangle 6">
            <a:extLst>
              <a:ext uri="{FF2B5EF4-FFF2-40B4-BE49-F238E27FC236}">
                <a16:creationId xmlns:a16="http://schemas.microsoft.com/office/drawing/2014/main" id="{676CCE7D-87B0-E443-8661-2990616A7D6A}"/>
              </a:ext>
            </a:extLst>
          </p:cNvPr>
          <p:cNvSpPr>
            <a:spLocks noChangeArrowheads="1"/>
          </p:cNvSpPr>
          <p:nvPr/>
        </p:nvSpPr>
        <p:spPr bwMode="auto">
          <a:xfrm>
            <a:off x="5439569" y="1828800"/>
            <a:ext cx="1981200" cy="2743200"/>
          </a:xfrm>
          <a:prstGeom prst="rect">
            <a:avLst/>
          </a:prstGeom>
          <a:solidFill>
            <a:schemeClr val="accent1"/>
          </a:solidFill>
          <a:ln w="9525">
            <a:solidFill>
              <a:schemeClr val="tx1"/>
            </a:solidFill>
            <a:miter lim="800000"/>
            <a:headEnd/>
            <a:tailEnd/>
          </a:ln>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dirty="0"/>
              <a:t>Should we</a:t>
            </a:r>
          </a:p>
          <a:p>
            <a:pPr>
              <a:spcBef>
                <a:spcPct val="0"/>
              </a:spcBef>
              <a:buFontTx/>
              <a:buNone/>
            </a:pPr>
            <a:r>
              <a:rPr lang="en-US" altLang="en-US" sz="2400" dirty="0"/>
              <a:t>add another</a:t>
            </a:r>
          </a:p>
          <a:p>
            <a:pPr>
              <a:spcBef>
                <a:spcPct val="0"/>
              </a:spcBef>
              <a:buFontTx/>
              <a:buNone/>
            </a:pPr>
            <a:r>
              <a:rPr lang="en-US" altLang="en-US" sz="2400" dirty="0"/>
              <a:t>arrow?</a:t>
            </a:r>
          </a:p>
          <a:p>
            <a:pPr>
              <a:spcBef>
                <a:spcPct val="0"/>
              </a:spcBef>
              <a:buFontTx/>
              <a:buNone/>
            </a:pPr>
            <a:endParaRPr lang="en-US" altLang="en-US" sz="2400" dirty="0"/>
          </a:p>
          <a:p>
            <a:pPr>
              <a:spcBef>
                <a:spcPct val="0"/>
              </a:spcBef>
              <a:buFontTx/>
              <a:buNone/>
            </a:pPr>
            <a:r>
              <a:rPr lang="en-US" altLang="en-US" sz="2000" dirty="0"/>
              <a:t>(What happens</a:t>
            </a:r>
          </a:p>
          <a:p>
            <a:pPr>
              <a:spcBef>
                <a:spcPct val="0"/>
              </a:spcBef>
              <a:buFontTx/>
              <a:buNone/>
            </a:pPr>
            <a:r>
              <a:rPr lang="en-US" altLang="en-US" sz="2000" dirty="0"/>
              <a:t>if the problem</a:t>
            </a:r>
          </a:p>
          <a:p>
            <a:pPr>
              <a:spcBef>
                <a:spcPct val="0"/>
              </a:spcBef>
              <a:buFontTx/>
              <a:buNone/>
            </a:pPr>
            <a:r>
              <a:rPr lang="en-US" altLang="en-US" sz="2000" dirty="0"/>
              <a:t>is revised?)</a:t>
            </a:r>
          </a:p>
        </p:txBody>
      </p:sp>
      <p:pic>
        <p:nvPicPr>
          <p:cNvPr id="3" name="Picture 2" descr="The four problem-solving phase reads from top to bottom: Analysis and specification (test), algorithm development (general solution) (test), implementation (concrete solution) (test), and maintenance. The implementation (concrete solution) (test) is self-loop backed, and also flows to the above two phases, analysis and specification test, and algorithm development. The algorithm development flows back to the analysis and specification tes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8300" y="1447800"/>
            <a:ext cx="2723778" cy="3830902"/>
          </a:xfrm>
          <a:prstGeom prst="rect">
            <a:avLst/>
          </a:prstGeom>
        </p:spPr>
      </p:pic>
      <p:sp>
        <p:nvSpPr>
          <p:cNvPr id="2" name="Rectangle 1"/>
          <p:cNvSpPr/>
          <p:nvPr/>
        </p:nvSpPr>
        <p:spPr>
          <a:xfrm>
            <a:off x="1452283" y="5426789"/>
            <a:ext cx="3095811" cy="584775"/>
          </a:xfrm>
          <a:prstGeom prst="rect">
            <a:avLst/>
          </a:prstGeom>
        </p:spPr>
        <p:txBody>
          <a:bodyPr wrap="square">
            <a:spAutoFit/>
          </a:bodyPr>
          <a:lstStyle/>
          <a:p>
            <a:r>
              <a:rPr lang="en-IN" sz="1600" i="0">
                <a:latin typeface="+mn-lt"/>
              </a:rPr>
              <a:t>The interactions among the four problem-solving phases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3">
            <a:extLst>
              <a:ext uri="{FF2B5EF4-FFF2-40B4-BE49-F238E27FC236}">
                <a16:creationId xmlns:a16="http://schemas.microsoft.com/office/drawing/2014/main" id="{7171DEDD-1DBC-BF4A-81B2-1456157C705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F750FEB-FC34-5C4B-ADFB-BFC66C3BC34F}" type="slidenum">
              <a:rPr lang="en-US" altLang="en-US" sz="1400"/>
              <a:pPr>
                <a:spcBef>
                  <a:spcPct val="0"/>
                </a:spcBef>
                <a:buFontTx/>
                <a:buNone/>
              </a:pPr>
              <a:t>12</a:t>
            </a:fld>
            <a:endParaRPr lang="en-US" altLang="en-US" sz="1400" dirty="0"/>
          </a:p>
        </p:txBody>
      </p:sp>
      <p:sp>
        <p:nvSpPr>
          <p:cNvPr id="14339" name="Rectangle 2">
            <a:extLst>
              <a:ext uri="{FF2B5EF4-FFF2-40B4-BE49-F238E27FC236}">
                <a16:creationId xmlns:a16="http://schemas.microsoft.com/office/drawing/2014/main" id="{7B995F4F-E9CA-4242-9DD8-9833011A2235}"/>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Algorithms</a:t>
            </a:r>
          </a:p>
        </p:txBody>
      </p:sp>
      <p:sp>
        <p:nvSpPr>
          <p:cNvPr id="14340" name="Rectangle 3">
            <a:extLst>
              <a:ext uri="{FF2B5EF4-FFF2-40B4-BE49-F238E27FC236}">
                <a16:creationId xmlns:a16="http://schemas.microsoft.com/office/drawing/2014/main" id="{CF4C235F-7E92-1648-A2AF-AB77CC94F9CB}"/>
              </a:ext>
            </a:extLst>
          </p:cNvPr>
          <p:cNvSpPr>
            <a:spLocks noGrp="1" noChangeArrowheads="1"/>
          </p:cNvSpPr>
          <p:nvPr>
            <p:ph type="body" idx="1"/>
          </p:nvPr>
        </p:nvSpPr>
        <p:spPr>
          <a:xfrm>
            <a:off x="533400" y="1295400"/>
            <a:ext cx="8229600" cy="4419600"/>
          </a:xfrm>
        </p:spPr>
        <p:txBody>
          <a:bodyPr/>
          <a:lstStyle/>
          <a:p>
            <a:pPr eaLnBrk="1" hangingPunct="1">
              <a:buFontTx/>
              <a:buNone/>
            </a:pPr>
            <a:r>
              <a:rPr lang="en-US" altLang="en-US" sz="2800" b="1" dirty="0">
                <a:solidFill>
                  <a:srgbClr val="FF6600"/>
                </a:solidFill>
                <a:ea typeface="ＭＳ Ｐゴシック" panose="020B0600070205080204" pitchFamily="34" charset="-128"/>
              </a:rPr>
              <a:t>Algorithm</a:t>
            </a:r>
            <a:r>
              <a:rPr lang="en-US" altLang="en-US" sz="2800" dirty="0">
                <a:ea typeface="ＭＳ Ｐゴシック" panose="020B0600070205080204" pitchFamily="34" charset="-128"/>
              </a:rPr>
              <a:t>   </a:t>
            </a:r>
          </a:p>
          <a:p>
            <a:pPr eaLnBrk="1" hangingPunct="1">
              <a:buFontTx/>
              <a:buNone/>
            </a:pPr>
            <a:r>
              <a:rPr lang="en-US" altLang="en-US" sz="2800" dirty="0">
                <a:ea typeface="ＭＳ Ｐゴシック" panose="020B0600070205080204" pitchFamily="34" charset="-128"/>
              </a:rPr>
              <a:t>A set of </a:t>
            </a:r>
            <a:r>
              <a:rPr lang="en-US" altLang="en-US" sz="2800" dirty="0">
                <a:solidFill>
                  <a:srgbClr val="FF6600"/>
                </a:solidFill>
                <a:ea typeface="ＭＳ Ｐゴシック" panose="020B0600070205080204" pitchFamily="34" charset="-128"/>
              </a:rPr>
              <a:t>unambiguous </a:t>
            </a:r>
            <a:r>
              <a:rPr lang="en-US" altLang="en-US" sz="2800" dirty="0">
                <a:ea typeface="ＭＳ Ｐゴシック" panose="020B0600070205080204" pitchFamily="34" charset="-128"/>
              </a:rPr>
              <a:t>instructions for solving a problem or subproblem in a </a:t>
            </a:r>
            <a:r>
              <a:rPr lang="en-US" altLang="en-US" sz="2800" dirty="0">
                <a:solidFill>
                  <a:srgbClr val="FF6600"/>
                </a:solidFill>
                <a:ea typeface="ＭＳ Ｐゴシック" panose="020B0600070205080204" pitchFamily="34" charset="-128"/>
              </a:rPr>
              <a:t>finite </a:t>
            </a:r>
            <a:r>
              <a:rPr lang="en-US" altLang="en-US" sz="2800" dirty="0">
                <a:ea typeface="ＭＳ Ｐゴシック" panose="020B0600070205080204" pitchFamily="34" charset="-128"/>
              </a:rPr>
              <a:t>amount of </a:t>
            </a:r>
            <a:r>
              <a:rPr lang="en-US" altLang="en-US" sz="2800" dirty="0">
                <a:solidFill>
                  <a:srgbClr val="FF6600"/>
                </a:solidFill>
                <a:ea typeface="ＭＳ Ｐゴシック" panose="020B0600070205080204" pitchFamily="34" charset="-128"/>
              </a:rPr>
              <a:t>time </a:t>
            </a:r>
            <a:r>
              <a:rPr lang="en-US" altLang="en-US" sz="2800" dirty="0">
                <a:ea typeface="ＭＳ Ｐゴシック" panose="020B0600070205080204" pitchFamily="34" charset="-128"/>
              </a:rPr>
              <a:t>using a finite amount of </a:t>
            </a:r>
            <a:r>
              <a:rPr lang="en-US" altLang="en-US" sz="2800" i="1" dirty="0">
                <a:solidFill>
                  <a:srgbClr val="FF6600"/>
                </a:solidFill>
                <a:ea typeface="ＭＳ Ｐゴシック" panose="020B0600070205080204" pitchFamily="34" charset="-128"/>
              </a:rPr>
              <a:t>data</a:t>
            </a:r>
          </a:p>
          <a:p>
            <a:pPr>
              <a:buFontTx/>
              <a:buNone/>
            </a:pPr>
            <a:r>
              <a:rPr lang="en-US" altLang="en-US" sz="2800" b="1" dirty="0">
                <a:solidFill>
                  <a:srgbClr val="FF6600"/>
                </a:solidFill>
                <a:ea typeface="ＭＳ Ｐゴシック" panose="020B0600070205080204" pitchFamily="34" charset="-128"/>
              </a:rPr>
              <a:t>Abstract Step </a:t>
            </a:r>
          </a:p>
          <a:p>
            <a:pPr>
              <a:buFontTx/>
              <a:buNone/>
            </a:pPr>
            <a:r>
              <a:rPr lang="en-US" altLang="en-US" sz="2800" dirty="0">
                <a:ea typeface="ＭＳ Ｐゴシック" panose="020B0600070205080204" pitchFamily="34" charset="-128"/>
              </a:rPr>
              <a:t>An algorithmic step containing unspecified details</a:t>
            </a:r>
          </a:p>
          <a:p>
            <a:pPr>
              <a:buFontTx/>
              <a:buNone/>
            </a:pPr>
            <a:r>
              <a:rPr lang="en-US" altLang="en-US" sz="2800" b="1" dirty="0">
                <a:solidFill>
                  <a:srgbClr val="FF6600"/>
                </a:solidFill>
                <a:ea typeface="ＭＳ Ｐゴシック" panose="020B0600070205080204" pitchFamily="34" charset="-128"/>
              </a:rPr>
              <a:t>Concrete Step</a:t>
            </a:r>
            <a:endParaRPr lang="en-US" altLang="en-US" sz="2800" dirty="0">
              <a:solidFill>
                <a:srgbClr val="FF6600"/>
              </a:solidFill>
              <a:ea typeface="ＭＳ Ｐゴシック" panose="020B0600070205080204" pitchFamily="34" charset="-128"/>
            </a:endParaRPr>
          </a:p>
          <a:p>
            <a:pPr>
              <a:buFontTx/>
              <a:buNone/>
            </a:pPr>
            <a:r>
              <a:rPr lang="en-US" altLang="en-US" sz="2800" dirty="0">
                <a:ea typeface="ＭＳ Ｐゴシック" panose="020B0600070205080204" pitchFamily="34" charset="-128"/>
              </a:rPr>
              <a:t>An algorithm step in which all details are specified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Number Placeholder 3">
            <a:extLst>
              <a:ext uri="{FF2B5EF4-FFF2-40B4-BE49-F238E27FC236}">
                <a16:creationId xmlns:a16="http://schemas.microsoft.com/office/drawing/2014/main" id="{9146E3D0-27D0-FB4F-831D-640262CF9F0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05C5953C-BDB7-D742-AFCE-6299A3E33335}" type="slidenum">
              <a:rPr lang="en-US" altLang="en-US" sz="1400"/>
              <a:pPr>
                <a:spcBef>
                  <a:spcPct val="0"/>
                </a:spcBef>
                <a:buFontTx/>
                <a:buNone/>
              </a:pPr>
              <a:t>13</a:t>
            </a:fld>
            <a:endParaRPr lang="en-US" altLang="en-US" sz="1400" dirty="0"/>
          </a:p>
        </p:txBody>
      </p:sp>
      <p:sp>
        <p:nvSpPr>
          <p:cNvPr id="15363" name="Rectangle 4">
            <a:extLst>
              <a:ext uri="{FF2B5EF4-FFF2-40B4-BE49-F238E27FC236}">
                <a16:creationId xmlns:a16="http://schemas.microsoft.com/office/drawing/2014/main" id="{F742244F-72E1-414C-A259-2B5330B9B989}"/>
              </a:ext>
            </a:extLst>
          </p:cNvPr>
          <p:cNvSpPr>
            <a:spLocks noGrp="1" noChangeArrowheads="1"/>
          </p:cNvSpPr>
          <p:nvPr>
            <p:ph type="title"/>
          </p:nvPr>
        </p:nvSpPr>
        <p:spPr/>
        <p:txBody>
          <a:bodyPr/>
          <a:lstStyle/>
          <a:p>
            <a:r>
              <a:rPr lang="en-US" altLang="en-US" dirty="0">
                <a:ea typeface="ＭＳ Ｐゴシック" panose="020B0600070205080204" pitchFamily="34" charset="-128"/>
              </a:rPr>
              <a:t>Developing an Algorithm</a:t>
            </a:r>
          </a:p>
        </p:txBody>
      </p:sp>
      <p:sp>
        <p:nvSpPr>
          <p:cNvPr id="15364" name="Rectangle 5">
            <a:extLst>
              <a:ext uri="{FF2B5EF4-FFF2-40B4-BE49-F238E27FC236}">
                <a16:creationId xmlns:a16="http://schemas.microsoft.com/office/drawing/2014/main" id="{41E77C10-A94A-314A-BAA9-7BBFEAF4F79E}"/>
              </a:ext>
            </a:extLst>
          </p:cNvPr>
          <p:cNvSpPr>
            <a:spLocks noGrp="1" noChangeArrowheads="1"/>
          </p:cNvSpPr>
          <p:nvPr>
            <p:ph type="body" idx="1"/>
          </p:nvPr>
        </p:nvSpPr>
        <p:spPr/>
        <p:txBody>
          <a:bodyPr/>
          <a:lstStyle/>
          <a:p>
            <a:pPr>
              <a:buFontTx/>
              <a:buNone/>
            </a:pPr>
            <a:r>
              <a:rPr lang="en-US" altLang="en-US" sz="2800" dirty="0">
                <a:ea typeface="ＭＳ Ｐゴシック" panose="020B0600070205080204" pitchFamily="34" charset="-128"/>
              </a:rPr>
              <a:t>Two methodologies used to </a:t>
            </a:r>
            <a:r>
              <a:rPr lang="en-US" altLang="en-US" sz="2800" dirty="0">
                <a:solidFill>
                  <a:srgbClr val="FF6600"/>
                </a:solidFill>
                <a:ea typeface="ＭＳ Ｐゴシック" panose="020B0600070205080204" pitchFamily="34" charset="-128"/>
              </a:rPr>
              <a:t>develop </a:t>
            </a:r>
            <a:r>
              <a:rPr lang="en-US" altLang="en-US" sz="2800" dirty="0">
                <a:ea typeface="ＭＳ Ｐゴシック" panose="020B0600070205080204" pitchFamily="34" charset="-128"/>
              </a:rPr>
              <a:t>computer solutions to a problem:</a:t>
            </a:r>
          </a:p>
          <a:p>
            <a:pPr lvl="1"/>
            <a:r>
              <a:rPr lang="en-US" altLang="en-US" dirty="0">
                <a:solidFill>
                  <a:srgbClr val="FF6600"/>
                </a:solidFill>
                <a:ea typeface="ＭＳ Ｐゴシック" panose="020B0600070205080204" pitchFamily="34" charset="-128"/>
              </a:rPr>
              <a:t>Top-down design </a:t>
            </a:r>
            <a:r>
              <a:rPr lang="en-US" altLang="en-US" dirty="0">
                <a:ea typeface="ＭＳ Ｐゴシック" panose="020B0600070205080204" pitchFamily="34" charset="-128"/>
              </a:rPr>
              <a:t>focuses on the </a:t>
            </a:r>
            <a:r>
              <a:rPr lang="en-US" altLang="en-US" b="1" dirty="0">
                <a:ea typeface="ＭＳ Ｐゴシック" panose="020B0600070205080204" pitchFamily="34" charset="-128"/>
              </a:rPr>
              <a:t>tasks</a:t>
            </a:r>
            <a:r>
              <a:rPr lang="en-US" altLang="en-US" dirty="0">
                <a:ea typeface="ＭＳ Ｐゴシック" panose="020B0600070205080204" pitchFamily="34" charset="-128"/>
              </a:rPr>
              <a:t> to be done</a:t>
            </a:r>
            <a:endParaRPr lang="en-US" altLang="en-US" dirty="0">
              <a:solidFill>
                <a:srgbClr val="3333FF"/>
              </a:solidFill>
              <a:ea typeface="ＭＳ Ｐゴシック" panose="020B0600070205080204" pitchFamily="34" charset="-128"/>
            </a:endParaRPr>
          </a:p>
          <a:p>
            <a:pPr lvl="1"/>
            <a:r>
              <a:rPr lang="en-US" altLang="en-US" dirty="0">
                <a:solidFill>
                  <a:srgbClr val="FF6600"/>
                </a:solidFill>
                <a:ea typeface="ＭＳ Ｐゴシック" panose="020B0600070205080204" pitchFamily="34" charset="-128"/>
              </a:rPr>
              <a:t>Object-oriented design </a:t>
            </a:r>
            <a:r>
              <a:rPr lang="en-US" altLang="en-US" dirty="0">
                <a:ea typeface="ＭＳ Ｐゴシック" panose="020B0600070205080204" pitchFamily="34" charset="-128"/>
              </a:rPr>
              <a:t>focuses on the </a:t>
            </a:r>
            <a:r>
              <a:rPr lang="en-US" altLang="en-US" b="1" dirty="0">
                <a:ea typeface="ＭＳ Ｐゴシック" panose="020B0600070205080204" pitchFamily="34" charset="-128"/>
              </a:rPr>
              <a:t>data</a:t>
            </a:r>
            <a:r>
              <a:rPr lang="en-US" altLang="en-US" dirty="0">
                <a:ea typeface="ＭＳ Ｐゴシック" panose="020B0600070205080204" pitchFamily="34" charset="-128"/>
              </a:rPr>
              <a:t> involved in the solution (We will discuss this design in Chapter 9)</a:t>
            </a:r>
          </a:p>
          <a:p>
            <a:pPr>
              <a:buFontTx/>
              <a:buNone/>
            </a:pPr>
            <a:endParaRPr lang="en-US" altLang="en-US" sz="2800" dirty="0">
              <a:ea typeface="ＭＳ Ｐゴシック" panose="020B0600070205080204" pitchFamily="34" charset="-128"/>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3">
            <a:extLst>
              <a:ext uri="{FF2B5EF4-FFF2-40B4-BE49-F238E27FC236}">
                <a16:creationId xmlns:a16="http://schemas.microsoft.com/office/drawing/2014/main" id="{389626AD-53F7-8D4E-9B96-E9C316FD0716}"/>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F743C2A-87D3-444E-B160-15850E854E3F}" type="slidenum">
              <a:rPr lang="en-US" altLang="en-US" sz="1400"/>
              <a:pPr>
                <a:spcBef>
                  <a:spcPct val="0"/>
                </a:spcBef>
                <a:buFontTx/>
                <a:buNone/>
              </a:pPr>
              <a:t>14</a:t>
            </a:fld>
            <a:endParaRPr lang="en-US" altLang="en-US" sz="1400" dirty="0"/>
          </a:p>
        </p:txBody>
      </p:sp>
      <p:sp>
        <p:nvSpPr>
          <p:cNvPr id="16387" name="Rectangle 4">
            <a:extLst>
              <a:ext uri="{FF2B5EF4-FFF2-40B4-BE49-F238E27FC236}">
                <a16:creationId xmlns:a16="http://schemas.microsoft.com/office/drawing/2014/main" id="{2105D13E-FD6D-E946-90FF-F2A8D2EC4504}"/>
              </a:ext>
            </a:extLst>
          </p:cNvPr>
          <p:cNvSpPr>
            <a:spLocks noGrp="1" noChangeArrowheads="1"/>
          </p:cNvSpPr>
          <p:nvPr>
            <p:ph type="title"/>
          </p:nvPr>
        </p:nvSpPr>
        <p:spPr/>
        <p:txBody>
          <a:bodyPr/>
          <a:lstStyle/>
          <a:p>
            <a:r>
              <a:rPr lang="en-US" altLang="en-US" dirty="0">
                <a:ea typeface="ＭＳ Ｐゴシック" panose="020B0600070205080204" pitchFamily="34" charset="-128"/>
              </a:rPr>
              <a:t>Summary of Methodology</a:t>
            </a:r>
          </a:p>
        </p:txBody>
      </p:sp>
      <p:sp>
        <p:nvSpPr>
          <p:cNvPr id="16388" name="Rectangle 5">
            <a:extLst>
              <a:ext uri="{FF2B5EF4-FFF2-40B4-BE49-F238E27FC236}">
                <a16:creationId xmlns:a16="http://schemas.microsoft.com/office/drawing/2014/main" id="{7EC255AB-8F2C-1143-AF27-F34006733926}"/>
              </a:ext>
            </a:extLst>
          </p:cNvPr>
          <p:cNvSpPr>
            <a:spLocks noGrp="1" noChangeArrowheads="1"/>
          </p:cNvSpPr>
          <p:nvPr>
            <p:ph type="body" idx="1"/>
          </p:nvPr>
        </p:nvSpPr>
        <p:spPr>
          <a:xfrm>
            <a:off x="381000" y="1447800"/>
            <a:ext cx="8458200" cy="4572000"/>
          </a:xfrm>
        </p:spPr>
        <p:txBody>
          <a:bodyPr/>
          <a:lstStyle/>
          <a:p>
            <a:pPr>
              <a:lnSpc>
                <a:spcPct val="90000"/>
              </a:lnSpc>
              <a:buFontTx/>
              <a:buNone/>
            </a:pPr>
            <a:r>
              <a:rPr lang="en-US" altLang="en-US" sz="2400" b="1" dirty="0">
                <a:solidFill>
                  <a:srgbClr val="FF6600"/>
                </a:solidFill>
                <a:ea typeface="ＭＳ Ｐゴシック" panose="020B0600070205080204" pitchFamily="34" charset="-128"/>
              </a:rPr>
              <a:t>Analyze the Problem</a:t>
            </a:r>
            <a:endParaRPr lang="en-US" altLang="en-US" sz="2400" dirty="0">
              <a:solidFill>
                <a:srgbClr val="FF6600"/>
              </a:solidFill>
              <a:ea typeface="ＭＳ Ｐゴシック" panose="020B0600070205080204" pitchFamily="34" charset="-128"/>
            </a:endParaRPr>
          </a:p>
          <a:p>
            <a:pPr lvl="1">
              <a:lnSpc>
                <a:spcPct val="90000"/>
              </a:lnSpc>
              <a:buFontTx/>
              <a:buNone/>
            </a:pPr>
            <a:r>
              <a:rPr lang="en-US" altLang="en-US" sz="2000" dirty="0">
                <a:ea typeface="ＭＳ Ｐゴシック" panose="020B0600070205080204" pitchFamily="34" charset="-128"/>
              </a:rPr>
              <a:t>Understand the problem!!</a:t>
            </a:r>
          </a:p>
          <a:p>
            <a:pPr lvl="1">
              <a:lnSpc>
                <a:spcPct val="90000"/>
              </a:lnSpc>
              <a:buFontTx/>
              <a:buNone/>
            </a:pPr>
            <a:r>
              <a:rPr lang="en-US" altLang="en-US" sz="2000" dirty="0">
                <a:ea typeface="ＭＳ Ｐゴシック" panose="020B0600070205080204" pitchFamily="34" charset="-128"/>
              </a:rPr>
              <a:t>Develop a plan of attack</a:t>
            </a:r>
          </a:p>
          <a:p>
            <a:pPr>
              <a:lnSpc>
                <a:spcPct val="90000"/>
              </a:lnSpc>
              <a:buFontTx/>
              <a:buNone/>
            </a:pPr>
            <a:r>
              <a:rPr lang="en-US" altLang="en-US" sz="2400" dirty="0">
                <a:solidFill>
                  <a:srgbClr val="FF6600"/>
                </a:solidFill>
                <a:ea typeface="ＭＳ Ｐゴシック" panose="020B0600070205080204" pitchFamily="34" charset="-128"/>
              </a:rPr>
              <a:t>	</a:t>
            </a:r>
            <a:r>
              <a:rPr lang="en-US" altLang="en-US" sz="2400" b="1" dirty="0">
                <a:solidFill>
                  <a:srgbClr val="FF6600"/>
                </a:solidFill>
                <a:ea typeface="ＭＳ Ｐゴシック" panose="020B0600070205080204" pitchFamily="34" charset="-128"/>
              </a:rPr>
              <a:t>List the Main Tasks (Becomes Main Module)</a:t>
            </a:r>
          </a:p>
          <a:p>
            <a:pPr lvl="1">
              <a:lnSpc>
                <a:spcPct val="90000"/>
              </a:lnSpc>
              <a:buFontTx/>
              <a:buNone/>
            </a:pPr>
            <a:r>
              <a:rPr lang="en-US" altLang="en-US" sz="2000" dirty="0">
                <a:ea typeface="ＭＳ Ｐゴシック" panose="020B0600070205080204" pitchFamily="34" charset="-128"/>
              </a:rPr>
              <a:t>Restate problem as a list of tasks (modules)</a:t>
            </a:r>
          </a:p>
          <a:p>
            <a:pPr lvl="1">
              <a:lnSpc>
                <a:spcPct val="90000"/>
              </a:lnSpc>
              <a:buFontTx/>
              <a:buNone/>
            </a:pPr>
            <a:r>
              <a:rPr lang="en-US" altLang="en-US" sz="2000" dirty="0">
                <a:ea typeface="ＭＳ Ｐゴシック" panose="020B0600070205080204" pitchFamily="34" charset="-128"/>
              </a:rPr>
              <a:t>Give each task a name</a:t>
            </a:r>
          </a:p>
          <a:p>
            <a:pPr>
              <a:lnSpc>
                <a:spcPct val="90000"/>
              </a:lnSpc>
              <a:buFontTx/>
              <a:buNone/>
            </a:pPr>
            <a:r>
              <a:rPr lang="en-US" altLang="en-US" sz="2400" b="1" dirty="0">
                <a:solidFill>
                  <a:srgbClr val="FF6600"/>
                </a:solidFill>
                <a:ea typeface="ＭＳ Ｐゴシック" panose="020B0600070205080204" pitchFamily="34" charset="-128"/>
              </a:rPr>
              <a:t>Write the Remaining Modules</a:t>
            </a:r>
          </a:p>
          <a:p>
            <a:pPr lvl="1">
              <a:lnSpc>
                <a:spcPct val="90000"/>
              </a:lnSpc>
              <a:buFontTx/>
              <a:buNone/>
            </a:pPr>
            <a:r>
              <a:rPr lang="en-US" altLang="en-US" sz="2000" dirty="0">
                <a:ea typeface="ＭＳ Ｐゴシック" panose="020B0600070205080204" pitchFamily="34" charset="-128"/>
              </a:rPr>
              <a:t>Restate each abstract module as a list of tasks</a:t>
            </a:r>
          </a:p>
          <a:p>
            <a:pPr lvl="1">
              <a:lnSpc>
                <a:spcPct val="90000"/>
              </a:lnSpc>
              <a:buFontTx/>
              <a:buNone/>
            </a:pPr>
            <a:r>
              <a:rPr lang="en-US" altLang="en-US" sz="2000" dirty="0">
                <a:ea typeface="ＭＳ Ｐゴシック" panose="020B0600070205080204" pitchFamily="34" charset="-128"/>
              </a:rPr>
              <a:t>Give each task a name</a:t>
            </a:r>
          </a:p>
          <a:p>
            <a:pPr>
              <a:lnSpc>
                <a:spcPct val="90000"/>
              </a:lnSpc>
              <a:buFontTx/>
              <a:buNone/>
            </a:pPr>
            <a:r>
              <a:rPr lang="en-US" altLang="en-US" sz="2400" b="1" dirty="0">
                <a:solidFill>
                  <a:srgbClr val="FF6600"/>
                </a:solidFill>
                <a:ea typeface="ＭＳ Ｐゴシック" panose="020B0600070205080204" pitchFamily="34" charset="-128"/>
              </a:rPr>
              <a:t>Re-sequence and Revise as Necessary</a:t>
            </a:r>
          </a:p>
          <a:p>
            <a:pPr lvl="1">
              <a:lnSpc>
                <a:spcPct val="90000"/>
              </a:lnSpc>
              <a:buFontTx/>
              <a:buNone/>
            </a:pPr>
            <a:r>
              <a:rPr lang="en-US" altLang="en-US" sz="2000" dirty="0">
                <a:ea typeface="ＭＳ Ｐゴシック" panose="020B0600070205080204" pitchFamily="34" charset="-128"/>
              </a:rPr>
              <a:t>Process ends when all steps (modules) are concrete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Number Placeholder 3">
            <a:extLst>
              <a:ext uri="{FF2B5EF4-FFF2-40B4-BE49-F238E27FC236}">
                <a16:creationId xmlns:a16="http://schemas.microsoft.com/office/drawing/2014/main" id="{E4FB0B5A-DB54-6E45-A469-144081D5B7A8}"/>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C9858A1-7CA7-AF40-B395-B296E0ED1B5C}" type="slidenum">
              <a:rPr lang="en-US" altLang="en-US" sz="1400"/>
              <a:pPr>
                <a:spcBef>
                  <a:spcPct val="0"/>
                </a:spcBef>
                <a:buFontTx/>
                <a:buNone/>
              </a:pPr>
              <a:t>15</a:t>
            </a:fld>
            <a:endParaRPr lang="en-US" altLang="en-US" sz="1400" dirty="0"/>
          </a:p>
        </p:txBody>
      </p:sp>
      <p:sp>
        <p:nvSpPr>
          <p:cNvPr id="18435" name="Rectangle 4">
            <a:extLst>
              <a:ext uri="{FF2B5EF4-FFF2-40B4-BE49-F238E27FC236}">
                <a16:creationId xmlns:a16="http://schemas.microsoft.com/office/drawing/2014/main" id="{F1C2A1C2-48A2-124B-9F04-AE9DB94047DC}"/>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Control Structures</a:t>
            </a:r>
          </a:p>
        </p:txBody>
      </p:sp>
      <p:sp>
        <p:nvSpPr>
          <p:cNvPr id="18436" name="Rectangle 5">
            <a:extLst>
              <a:ext uri="{FF2B5EF4-FFF2-40B4-BE49-F238E27FC236}">
                <a16:creationId xmlns:a16="http://schemas.microsoft.com/office/drawing/2014/main" id="{DF9312BE-ADD0-EE43-851E-F1D2B9A751E4}"/>
              </a:ext>
            </a:extLst>
          </p:cNvPr>
          <p:cNvSpPr>
            <a:spLocks noGrp="1" noChangeArrowheads="1"/>
          </p:cNvSpPr>
          <p:nvPr>
            <p:ph type="body" idx="1"/>
          </p:nvPr>
        </p:nvSpPr>
        <p:spPr/>
        <p:txBody>
          <a:bodyPr/>
          <a:lstStyle/>
          <a:p>
            <a:pPr marL="0" indent="0" eaLnBrk="1" hangingPunct="1">
              <a:buFontTx/>
              <a:buNone/>
            </a:pPr>
            <a:r>
              <a:rPr lang="en-US" altLang="en-US" b="1" dirty="0">
                <a:solidFill>
                  <a:srgbClr val="FF6600"/>
                </a:solidFill>
                <a:ea typeface="ＭＳ Ｐゴシック" panose="020B0600070205080204" pitchFamily="34" charset="-128"/>
              </a:rPr>
              <a:t>Control Structure</a:t>
            </a:r>
            <a:r>
              <a:rPr lang="en-US" altLang="en-US" dirty="0">
                <a:solidFill>
                  <a:srgbClr val="FF6600"/>
                </a:solidFill>
                <a:ea typeface="ＭＳ Ｐゴシック" panose="020B0600070205080204" pitchFamily="34" charset="-128"/>
              </a:rPr>
              <a:t>  </a:t>
            </a:r>
          </a:p>
          <a:p>
            <a:pPr marL="0" indent="0" eaLnBrk="1" hangingPunct="1">
              <a:buFontTx/>
              <a:buNone/>
            </a:pPr>
            <a:r>
              <a:rPr lang="en-US" altLang="en-US" dirty="0">
                <a:ea typeface="ＭＳ Ｐゴシック" panose="020B0600070205080204" pitchFamily="34" charset="-128"/>
              </a:rPr>
              <a:t>An instruction that determines the order in which other instructions in a program are executed</a:t>
            </a:r>
            <a:endParaRPr lang="en-US" altLang="en-US" i="1" dirty="0">
              <a:ea typeface="ＭＳ Ｐゴシック" panose="020B0600070205080204" pitchFamily="34" charset="-128"/>
            </a:endParaRPr>
          </a:p>
          <a:p>
            <a:pPr marL="0" indent="0" eaLnBrk="1" hangingPunct="1">
              <a:buFontTx/>
              <a:buNone/>
            </a:pPr>
            <a:r>
              <a:rPr lang="en-US" altLang="en-US" i="1" dirty="0">
                <a:ea typeface="ＭＳ Ｐゴシック" panose="020B0600070205080204" pitchFamily="34" charset="-128"/>
              </a:rPr>
              <a:t>Can you name the ones we defined in the functionality of pseudocode?</a:t>
            </a:r>
            <a:endParaRPr lang="en-US" altLang="en-US" dirty="0">
              <a:ea typeface="ＭＳ Ｐゴシック" panose="020B0600070205080204" pitchFamily="34" charset="-128"/>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2">
            <a:extLst>
              <a:ext uri="{FF2B5EF4-FFF2-40B4-BE49-F238E27FC236}">
                <a16:creationId xmlns:a16="http://schemas.microsoft.com/office/drawing/2014/main" id="{825B5228-59AF-4142-A7D7-86FD0A2D2C41}"/>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790ABC6-3E1B-5E41-BA12-2926500A8494}" type="slidenum">
              <a:rPr lang="en-US" altLang="en-US" sz="1400" b="1" i="0"/>
              <a:pPr>
                <a:spcBef>
                  <a:spcPct val="0"/>
                </a:spcBef>
                <a:buFontTx/>
                <a:buNone/>
              </a:pPr>
              <a:t>16</a:t>
            </a:fld>
            <a:endParaRPr lang="en-US" altLang="en-US" sz="1400" b="1" i="0" dirty="0"/>
          </a:p>
        </p:txBody>
      </p:sp>
      <p:sp>
        <p:nvSpPr>
          <p:cNvPr id="20483" name="Rectangle 2">
            <a:extLst>
              <a:ext uri="{FF2B5EF4-FFF2-40B4-BE49-F238E27FC236}">
                <a16:creationId xmlns:a16="http://schemas.microsoft.com/office/drawing/2014/main" id="{87A5C8C6-BEDA-C144-AFF8-6878264DBC5E}"/>
              </a:ext>
            </a:extLst>
          </p:cNvPr>
          <p:cNvSpPr>
            <a:spLocks noGrp="1" noChangeArrowheads="1"/>
          </p:cNvSpPr>
          <p:nvPr>
            <p:ph type="title" idx="4294967295"/>
          </p:nvPr>
        </p:nvSpPr>
        <p:spPr/>
        <p:txBody>
          <a:bodyPr/>
          <a:lstStyle/>
          <a:p>
            <a:pPr eaLnBrk="1" hangingPunct="1"/>
            <a:r>
              <a:rPr lang="en-US" altLang="en-US" dirty="0">
                <a:ea typeface="ＭＳ Ｐゴシック" panose="020B0600070205080204" pitchFamily="34" charset="-128"/>
              </a:rPr>
              <a:t>Algorithm with Selection </a:t>
            </a:r>
            <a:r>
              <a:rPr lang="en-US" altLang="en-US" sz="1800" dirty="0">
                <a:ea typeface="ＭＳ Ｐゴシック" panose="020B0600070205080204" pitchFamily="34" charset="-128"/>
              </a:rPr>
              <a:t>(1 of 2)</a:t>
            </a:r>
          </a:p>
        </p:txBody>
      </p:sp>
      <p:sp>
        <p:nvSpPr>
          <p:cNvPr id="197641" name="Rectangle 9">
            <a:extLst>
              <a:ext uri="{FF2B5EF4-FFF2-40B4-BE49-F238E27FC236}">
                <a16:creationId xmlns:a16="http://schemas.microsoft.com/office/drawing/2014/main" id="{5B5E967E-F359-8944-9BBE-AAC4F19867FD}"/>
              </a:ext>
            </a:extLst>
          </p:cNvPr>
          <p:cNvSpPr>
            <a:spLocks noChangeArrowheads="1"/>
          </p:cNvSpPr>
          <p:nvPr/>
        </p:nvSpPr>
        <p:spPr bwMode="auto">
          <a:xfrm>
            <a:off x="838200" y="1676400"/>
            <a:ext cx="7772400" cy="1187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p>
            <a:pPr>
              <a:defRPr/>
            </a:pPr>
            <a:r>
              <a:rPr lang="en-US" i="0" dirty="0">
                <a:latin typeface="Arial" charset="0"/>
                <a:ea typeface="ＭＳ Ｐゴシック" charset="0"/>
              </a:rPr>
              <a:t>Problem: Write the appropriate dress for a given temperature</a:t>
            </a:r>
            <a:r>
              <a:rPr lang="en-US" dirty="0">
                <a:latin typeface="Times" charset="0"/>
                <a:ea typeface="ＭＳ Ｐゴシック" charset="0"/>
              </a:rPr>
              <a:t>.</a:t>
            </a:r>
          </a:p>
          <a:p>
            <a:pPr>
              <a:defRPr/>
            </a:pPr>
            <a:endParaRPr lang="en-US" dirty="0">
              <a:latin typeface="Times" charset="0"/>
              <a:ea typeface="ＭＳ Ｐゴシック" charset="0"/>
            </a:endParaRPr>
          </a:p>
        </p:txBody>
      </p:sp>
      <p:sp>
        <p:nvSpPr>
          <p:cNvPr id="20486" name="Text Box 10">
            <a:extLst>
              <a:ext uri="{FF2B5EF4-FFF2-40B4-BE49-F238E27FC236}">
                <a16:creationId xmlns:a16="http://schemas.microsoft.com/office/drawing/2014/main" id="{64276994-51BA-434D-8203-17B05A58B47D}"/>
              </a:ext>
            </a:extLst>
          </p:cNvPr>
          <p:cNvSpPr txBox="1">
            <a:spLocks noChangeArrowheads="1"/>
          </p:cNvSpPr>
          <p:nvPr/>
        </p:nvSpPr>
        <p:spPr bwMode="auto">
          <a:xfrm>
            <a:off x="914400" y="2819400"/>
            <a:ext cx="7086600" cy="1200328"/>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dirty="0"/>
              <a:t>Write "Enter temperature"</a:t>
            </a:r>
          </a:p>
          <a:p>
            <a:pPr>
              <a:spcBef>
                <a:spcPct val="0"/>
              </a:spcBef>
              <a:buFontTx/>
              <a:buNone/>
            </a:pPr>
            <a:r>
              <a:rPr lang="en-US" altLang="en-US" sz="2400" dirty="0"/>
              <a:t>Read temperature</a:t>
            </a:r>
          </a:p>
          <a:p>
            <a:pPr>
              <a:spcBef>
                <a:spcPct val="0"/>
              </a:spcBef>
              <a:buFontTx/>
              <a:buNone/>
            </a:pPr>
            <a:r>
              <a:rPr lang="en-US" altLang="en-US" sz="2400" dirty="0"/>
              <a:t>Determine Dress</a:t>
            </a:r>
          </a:p>
        </p:txBody>
      </p:sp>
      <p:sp>
        <p:nvSpPr>
          <p:cNvPr id="197643" name="Rectangle 11">
            <a:extLst>
              <a:ext uri="{FF2B5EF4-FFF2-40B4-BE49-F238E27FC236}">
                <a16:creationId xmlns:a16="http://schemas.microsoft.com/office/drawing/2014/main" id="{31B42F6E-4129-9942-A9CE-3CBA98543501}"/>
              </a:ext>
            </a:extLst>
          </p:cNvPr>
          <p:cNvSpPr>
            <a:spLocks noChangeArrowheads="1"/>
          </p:cNvSpPr>
          <p:nvPr/>
        </p:nvSpPr>
        <p:spPr bwMode="auto">
          <a:xfrm>
            <a:off x="1828800" y="4419600"/>
            <a:ext cx="4800600" cy="9906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wrap="none" anchor="ctr"/>
          <a:lstStyle/>
          <a:p>
            <a:pPr algn="ctr">
              <a:defRPr/>
            </a:pPr>
            <a:endParaRPr lang="en-US" i="0" dirty="0">
              <a:latin typeface="Times New Roman" charset="0"/>
              <a:ea typeface="ＭＳ Ｐゴシック" charset="0"/>
            </a:endParaRPr>
          </a:p>
          <a:p>
            <a:pPr algn="ctr">
              <a:defRPr/>
            </a:pPr>
            <a:r>
              <a:rPr lang="en-US" dirty="0">
                <a:latin typeface="+mn-lt"/>
                <a:ea typeface="ＭＳ Ｐゴシック" charset="0"/>
              </a:rPr>
              <a:t>Which statements are concrete?</a:t>
            </a:r>
          </a:p>
          <a:p>
            <a:pPr algn="ctr">
              <a:defRPr/>
            </a:pPr>
            <a:r>
              <a:rPr lang="en-US" dirty="0">
                <a:latin typeface="+mn-lt"/>
                <a:ea typeface="ＭＳ Ｐゴシック" charset="0"/>
              </a:rPr>
              <a:t>Which statements are abstract?</a:t>
            </a:r>
          </a:p>
          <a:p>
            <a:pPr algn="ctr">
              <a:defRPr/>
            </a:pPr>
            <a:endParaRPr lang="en-US" dirty="0">
              <a:latin typeface="Arial" charset="0"/>
              <a:ea typeface="ＭＳ Ｐゴシック"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Number Placeholder 2">
            <a:extLst>
              <a:ext uri="{FF2B5EF4-FFF2-40B4-BE49-F238E27FC236}">
                <a16:creationId xmlns:a16="http://schemas.microsoft.com/office/drawing/2014/main" id="{67F7CBAE-0E4D-DA44-9B3D-D3707F007D89}"/>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07EDBA2-EB05-C54D-8185-5D04AF3D8244}" type="slidenum">
              <a:rPr lang="en-US" altLang="en-US" sz="1400" b="1" i="0"/>
              <a:pPr>
                <a:spcBef>
                  <a:spcPct val="0"/>
                </a:spcBef>
                <a:buFontTx/>
                <a:buNone/>
              </a:pPr>
              <a:t>17</a:t>
            </a:fld>
            <a:endParaRPr lang="en-US" altLang="en-US" sz="1400" b="1" i="0" dirty="0"/>
          </a:p>
        </p:txBody>
      </p:sp>
      <p:sp>
        <p:nvSpPr>
          <p:cNvPr id="21507" name="Rectangle 2">
            <a:extLst>
              <a:ext uri="{FF2B5EF4-FFF2-40B4-BE49-F238E27FC236}">
                <a16:creationId xmlns:a16="http://schemas.microsoft.com/office/drawing/2014/main" id="{F9B1F25E-2FEB-AF46-969E-2DC7BCED0A8E}"/>
              </a:ext>
            </a:extLst>
          </p:cNvPr>
          <p:cNvSpPr>
            <a:spLocks noGrp="1" noChangeArrowheads="1"/>
          </p:cNvSpPr>
          <p:nvPr>
            <p:ph type="title" idx="4294967295"/>
          </p:nvPr>
        </p:nvSpPr>
        <p:spPr/>
        <p:txBody>
          <a:bodyPr/>
          <a:lstStyle/>
          <a:p>
            <a:pPr eaLnBrk="1" hangingPunct="1"/>
            <a:r>
              <a:rPr lang="en-US" altLang="en-US" dirty="0">
                <a:ea typeface="ＭＳ Ｐゴシック" panose="020B0600070205080204" pitchFamily="34" charset="-128"/>
              </a:rPr>
              <a:t>Algorithm with Selection </a:t>
            </a:r>
            <a:r>
              <a:rPr lang="en-US" altLang="en-US" sz="1800" dirty="0">
                <a:ea typeface="ＭＳ Ｐゴシック" panose="020B0600070205080204" pitchFamily="34" charset="-128"/>
              </a:rPr>
              <a:t>(2 of 2)</a:t>
            </a:r>
          </a:p>
        </p:txBody>
      </p:sp>
      <p:sp>
        <p:nvSpPr>
          <p:cNvPr id="21509" name="Rectangle 5">
            <a:extLst>
              <a:ext uri="{FF2B5EF4-FFF2-40B4-BE49-F238E27FC236}">
                <a16:creationId xmlns:a16="http://schemas.microsoft.com/office/drawing/2014/main" id="{A7E2D1BD-7D06-3749-951A-376076AAD601}"/>
              </a:ext>
            </a:extLst>
          </p:cNvPr>
          <p:cNvSpPr>
            <a:spLocks noChangeArrowheads="1"/>
          </p:cNvSpPr>
          <p:nvPr/>
        </p:nvSpPr>
        <p:spPr bwMode="auto">
          <a:xfrm>
            <a:off x="838200" y="1676400"/>
            <a:ext cx="7772400" cy="447357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dirty="0"/>
              <a:t>IF (temperature &gt; 90)</a:t>
            </a:r>
          </a:p>
          <a:p>
            <a:pPr algn="just">
              <a:lnSpc>
                <a:spcPct val="120000"/>
              </a:lnSpc>
              <a:spcBef>
                <a:spcPct val="0"/>
              </a:spcBef>
              <a:buFontTx/>
              <a:buNone/>
            </a:pPr>
            <a:r>
              <a:rPr lang="en-US" altLang="en-US" sz="2400" dirty="0"/>
              <a:t>    	Write </a:t>
            </a:r>
            <a:r>
              <a:rPr lang="ja-JP" altLang="en-US" sz="2400"/>
              <a:t>“</a:t>
            </a:r>
            <a:r>
              <a:rPr lang="en-US" altLang="ja-JP" sz="2400" dirty="0"/>
              <a:t>Texas weather: wear shorts</a:t>
            </a:r>
            <a:r>
              <a:rPr lang="ja-JP" altLang="en-US" sz="2400"/>
              <a:t>”</a:t>
            </a:r>
            <a:endParaRPr lang="en-US" altLang="ja-JP" sz="2400" dirty="0"/>
          </a:p>
          <a:p>
            <a:pPr algn="just">
              <a:lnSpc>
                <a:spcPct val="120000"/>
              </a:lnSpc>
              <a:spcBef>
                <a:spcPct val="0"/>
              </a:spcBef>
              <a:buFontTx/>
              <a:buNone/>
            </a:pPr>
            <a:r>
              <a:rPr lang="en-US" altLang="en-US" sz="2400" dirty="0"/>
              <a:t>ELSE IF (temperature &gt; 70)</a:t>
            </a:r>
          </a:p>
          <a:p>
            <a:pPr algn="just">
              <a:lnSpc>
                <a:spcPct val="120000"/>
              </a:lnSpc>
              <a:spcBef>
                <a:spcPct val="0"/>
              </a:spcBef>
              <a:buFontTx/>
              <a:buNone/>
            </a:pPr>
            <a:r>
              <a:rPr lang="en-US" altLang="en-US" sz="2400" dirty="0"/>
              <a:t>    	Write </a:t>
            </a:r>
            <a:r>
              <a:rPr lang="ja-JP" altLang="en-US" sz="2400"/>
              <a:t>“</a:t>
            </a:r>
            <a:r>
              <a:rPr lang="en-US" altLang="ja-JP" sz="2400" dirty="0"/>
              <a:t>Ideal weather: short sleeves are fine</a:t>
            </a:r>
            <a:r>
              <a:rPr lang="ja-JP" altLang="en-US" sz="2400"/>
              <a:t>”</a:t>
            </a:r>
            <a:endParaRPr lang="en-US" altLang="ja-JP" sz="2400" dirty="0"/>
          </a:p>
          <a:p>
            <a:pPr algn="just">
              <a:lnSpc>
                <a:spcPct val="120000"/>
              </a:lnSpc>
              <a:spcBef>
                <a:spcPct val="0"/>
              </a:spcBef>
              <a:buFontTx/>
              <a:buNone/>
            </a:pPr>
            <a:r>
              <a:rPr lang="en-US" altLang="en-US" sz="2400" dirty="0"/>
              <a:t>ELSE IF (temperature &gt; 50)</a:t>
            </a:r>
          </a:p>
          <a:p>
            <a:pPr algn="just">
              <a:lnSpc>
                <a:spcPct val="120000"/>
              </a:lnSpc>
              <a:spcBef>
                <a:spcPct val="0"/>
              </a:spcBef>
              <a:buFontTx/>
              <a:buNone/>
            </a:pPr>
            <a:r>
              <a:rPr lang="en-US" altLang="en-US" sz="2400" dirty="0"/>
              <a:t>    	Write </a:t>
            </a:r>
            <a:r>
              <a:rPr lang="ja-JP" altLang="en-US" sz="2400"/>
              <a:t>“</a:t>
            </a:r>
            <a:r>
              <a:rPr lang="en-US" altLang="ja-JP" sz="2400" dirty="0"/>
              <a:t>A little chilly: wear a light jacket</a:t>
            </a:r>
            <a:r>
              <a:rPr lang="ja-JP" altLang="en-US" sz="2400"/>
              <a:t>”</a:t>
            </a:r>
            <a:endParaRPr lang="en-US" altLang="ja-JP" sz="2400" dirty="0"/>
          </a:p>
          <a:p>
            <a:pPr algn="just">
              <a:lnSpc>
                <a:spcPct val="120000"/>
              </a:lnSpc>
              <a:spcBef>
                <a:spcPct val="0"/>
              </a:spcBef>
              <a:buFontTx/>
              <a:buNone/>
            </a:pPr>
            <a:r>
              <a:rPr lang="en-US" altLang="en-US" sz="2400" dirty="0"/>
              <a:t>ELSE IF (temperature &gt; 32)</a:t>
            </a:r>
          </a:p>
          <a:p>
            <a:pPr algn="just">
              <a:lnSpc>
                <a:spcPct val="120000"/>
              </a:lnSpc>
              <a:spcBef>
                <a:spcPct val="0"/>
              </a:spcBef>
              <a:buFontTx/>
              <a:buNone/>
            </a:pPr>
            <a:r>
              <a:rPr lang="en-US" altLang="en-US" sz="2400" dirty="0"/>
              <a:t>    	Write </a:t>
            </a:r>
            <a:r>
              <a:rPr lang="ja-JP" altLang="en-US" sz="2400"/>
              <a:t>“</a:t>
            </a:r>
            <a:r>
              <a:rPr lang="en-US" altLang="ja-JP" sz="2400" dirty="0"/>
              <a:t>Philadelphia weather: wear a heavy coat</a:t>
            </a:r>
            <a:r>
              <a:rPr lang="ja-JP" altLang="en-US" sz="2400"/>
              <a:t>”</a:t>
            </a:r>
            <a:endParaRPr lang="en-US" altLang="ja-JP" sz="2400" dirty="0"/>
          </a:p>
          <a:p>
            <a:pPr algn="just">
              <a:lnSpc>
                <a:spcPct val="120000"/>
              </a:lnSpc>
              <a:spcBef>
                <a:spcPct val="0"/>
              </a:spcBef>
              <a:buFontTx/>
              <a:buNone/>
            </a:pPr>
            <a:r>
              <a:rPr lang="en-US" altLang="en-US" sz="2400" dirty="0"/>
              <a:t>ELSE</a:t>
            </a:r>
          </a:p>
          <a:p>
            <a:pPr algn="just">
              <a:lnSpc>
                <a:spcPct val="120000"/>
              </a:lnSpc>
              <a:spcBef>
                <a:spcPct val="0"/>
              </a:spcBef>
              <a:buFontTx/>
              <a:buNone/>
            </a:pPr>
            <a:r>
              <a:rPr lang="en-US" altLang="en-US" sz="2400" dirty="0"/>
              <a:t>    	Write </a:t>
            </a:r>
            <a:r>
              <a:rPr lang="ja-JP" altLang="en-US" sz="2400"/>
              <a:t>“</a:t>
            </a:r>
            <a:r>
              <a:rPr lang="en-US" altLang="ja-JP" sz="2400" dirty="0"/>
              <a:t>Stay inside</a:t>
            </a:r>
            <a:r>
              <a:rPr lang="ja-JP" altLang="en-US" sz="2400"/>
              <a:t>”</a:t>
            </a:r>
            <a:endParaRPr lang="en-US" altLang="en-US" sz="2400" dirty="0"/>
          </a:p>
        </p:txBody>
      </p:sp>
      <p:sp>
        <p:nvSpPr>
          <p:cNvPr id="199686" name="Rectangle 6">
            <a:extLst>
              <a:ext uri="{FF2B5EF4-FFF2-40B4-BE49-F238E27FC236}">
                <a16:creationId xmlns:a16="http://schemas.microsoft.com/office/drawing/2014/main" id="{E21C9764-68E4-9548-A2A4-5A84E9A820D8}"/>
              </a:ext>
            </a:extLst>
          </p:cNvPr>
          <p:cNvSpPr>
            <a:spLocks noChangeArrowheads="1"/>
          </p:cNvSpPr>
          <p:nvPr/>
        </p:nvSpPr>
        <p:spPr bwMode="auto">
          <a:xfrm>
            <a:off x="762000" y="1219200"/>
            <a:ext cx="3429000" cy="381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wrap="none" anchor="ctr"/>
          <a:lstStyle/>
          <a:p>
            <a:pPr>
              <a:defRPr/>
            </a:pPr>
            <a:r>
              <a:rPr lang="en-US" sz="2800" b="1" dirty="0">
                <a:solidFill>
                  <a:srgbClr val="008000"/>
                </a:solidFill>
                <a:latin typeface="Arial" charset="0"/>
                <a:ea typeface="ＭＳ Ｐゴシック" charset="0"/>
              </a:rPr>
              <a:t>Determine Dress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Number Placeholder 3">
            <a:extLst>
              <a:ext uri="{FF2B5EF4-FFF2-40B4-BE49-F238E27FC236}">
                <a16:creationId xmlns:a16="http://schemas.microsoft.com/office/drawing/2014/main" id="{C712A567-C6E0-7648-B557-2716F6C200C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88F6C38D-2090-4048-91E8-E29BA0D6F7CE}" type="slidenum">
              <a:rPr lang="en-US" altLang="en-US" sz="1400"/>
              <a:pPr>
                <a:spcBef>
                  <a:spcPct val="0"/>
                </a:spcBef>
                <a:buFontTx/>
                <a:buNone/>
              </a:pPr>
              <a:t>18</a:t>
            </a:fld>
            <a:endParaRPr lang="en-US" altLang="en-US" sz="1400" dirty="0"/>
          </a:p>
        </p:txBody>
      </p:sp>
      <p:sp>
        <p:nvSpPr>
          <p:cNvPr id="23555" name="Rectangle 6">
            <a:extLst>
              <a:ext uri="{FF2B5EF4-FFF2-40B4-BE49-F238E27FC236}">
                <a16:creationId xmlns:a16="http://schemas.microsoft.com/office/drawing/2014/main" id="{C9DE1C35-9371-8045-B21B-69DA5FC8216E}"/>
              </a:ext>
            </a:extLst>
          </p:cNvPr>
          <p:cNvSpPr>
            <a:spLocks noGrp="1" noChangeArrowheads="1"/>
          </p:cNvSpPr>
          <p:nvPr>
            <p:ph type="title"/>
          </p:nvPr>
        </p:nvSpPr>
        <p:spPr/>
        <p:txBody>
          <a:bodyPr/>
          <a:lstStyle/>
          <a:p>
            <a:r>
              <a:rPr lang="en-US" altLang="en-US" dirty="0">
                <a:ea typeface="ＭＳ Ｐゴシック" panose="020B0600070205080204" pitchFamily="34" charset="-128"/>
              </a:rPr>
              <a:t>Looping Statements </a:t>
            </a:r>
            <a:r>
              <a:rPr lang="en-US" altLang="en-US" sz="1800" dirty="0">
                <a:ea typeface="ＭＳ Ｐゴシック" panose="020B0600070205080204" pitchFamily="34" charset="-128"/>
              </a:rPr>
              <a:t>(1 of 6)</a:t>
            </a:r>
          </a:p>
        </p:txBody>
      </p:sp>
      <p:sp>
        <p:nvSpPr>
          <p:cNvPr id="23558" name="Rectangle 9">
            <a:extLst>
              <a:ext uri="{FF2B5EF4-FFF2-40B4-BE49-F238E27FC236}">
                <a16:creationId xmlns:a16="http://schemas.microsoft.com/office/drawing/2014/main" id="{F60542CA-9448-334F-A65B-A593316ABA42}"/>
              </a:ext>
            </a:extLst>
          </p:cNvPr>
          <p:cNvSpPr>
            <a:spLocks noChangeArrowheads="1"/>
          </p:cNvSpPr>
          <p:nvPr/>
        </p:nvSpPr>
        <p:spPr bwMode="auto">
          <a:xfrm>
            <a:off x="914400" y="2133600"/>
            <a:ext cx="7467600" cy="3505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lstStyle>
            <a:lvl1pPr>
              <a:spcBef>
                <a:spcPct val="50000"/>
              </a:spcBef>
              <a:buChar char="•"/>
              <a:tabLst>
                <a:tab pos="3429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3429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3429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3429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3429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3429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3429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3429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342900" algn="l"/>
              </a:tabLst>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dirty="0"/>
              <a:t>Set sum to 0</a:t>
            </a:r>
          </a:p>
          <a:p>
            <a:pPr>
              <a:spcBef>
                <a:spcPct val="0"/>
              </a:spcBef>
              <a:buFontTx/>
              <a:buNone/>
            </a:pPr>
            <a:r>
              <a:rPr lang="en-US" altLang="en-US" sz="2400" dirty="0"/>
              <a:t>Set count to 1</a:t>
            </a:r>
          </a:p>
          <a:p>
            <a:pPr>
              <a:spcBef>
                <a:spcPct val="0"/>
              </a:spcBef>
              <a:buFontTx/>
              <a:buNone/>
            </a:pPr>
            <a:r>
              <a:rPr lang="en-US" altLang="en-US" sz="2400" dirty="0"/>
              <a:t>While (count &lt;= limit)</a:t>
            </a:r>
          </a:p>
          <a:p>
            <a:pPr>
              <a:spcBef>
                <a:spcPct val="0"/>
              </a:spcBef>
              <a:buFontTx/>
              <a:buNone/>
            </a:pPr>
            <a:r>
              <a:rPr lang="en-US" altLang="en-US" sz="2400" dirty="0"/>
              <a:t>	Read number</a:t>
            </a:r>
          </a:p>
          <a:p>
            <a:pPr>
              <a:spcBef>
                <a:spcPct val="0"/>
              </a:spcBef>
              <a:buFontTx/>
              <a:buNone/>
            </a:pPr>
            <a:r>
              <a:rPr lang="en-US" altLang="en-US" sz="2400" dirty="0"/>
              <a:t>	Set sum to sum + number</a:t>
            </a:r>
          </a:p>
          <a:p>
            <a:pPr>
              <a:spcBef>
                <a:spcPct val="0"/>
              </a:spcBef>
              <a:buFontTx/>
              <a:buNone/>
            </a:pPr>
            <a:r>
              <a:rPr lang="en-US" altLang="en-US" sz="2400" dirty="0"/>
              <a:t>	Increment count</a:t>
            </a:r>
          </a:p>
          <a:p>
            <a:pPr>
              <a:spcBef>
                <a:spcPct val="0"/>
              </a:spcBef>
              <a:buFontTx/>
              <a:buNone/>
            </a:pPr>
            <a:r>
              <a:rPr lang="en-US" altLang="en-US" sz="2400" dirty="0"/>
              <a:t>Write "Sum is " + sum</a:t>
            </a:r>
            <a:endParaRPr lang="en-US" altLang="en-US" sz="2400" dirty="0">
              <a:latin typeface="Times" pitchFamily="2" charset="0"/>
            </a:endParaRPr>
          </a:p>
          <a:p>
            <a:pPr>
              <a:spcBef>
                <a:spcPct val="0"/>
              </a:spcBef>
              <a:buFontTx/>
              <a:buNone/>
            </a:pPr>
            <a:r>
              <a:rPr lang="en-US" altLang="en-US" sz="2400" dirty="0">
                <a:latin typeface="Times" pitchFamily="2" charset="0"/>
              </a:rPr>
              <a:t>	</a:t>
            </a:r>
          </a:p>
        </p:txBody>
      </p:sp>
      <p:sp>
        <p:nvSpPr>
          <p:cNvPr id="54278" name="Rectangle 11">
            <a:extLst>
              <a:ext uri="{FF2B5EF4-FFF2-40B4-BE49-F238E27FC236}">
                <a16:creationId xmlns:a16="http://schemas.microsoft.com/office/drawing/2014/main" id="{C265B421-1E19-2B46-8341-E529DA9BA729}"/>
              </a:ext>
            </a:extLst>
          </p:cNvPr>
          <p:cNvSpPr>
            <a:spLocks noChangeArrowheads="1"/>
          </p:cNvSpPr>
          <p:nvPr/>
        </p:nvSpPr>
        <p:spPr bwMode="auto">
          <a:xfrm>
            <a:off x="5257800" y="3581400"/>
            <a:ext cx="2438400" cy="1295400"/>
          </a:xfrm>
          <a:prstGeom prst="rect">
            <a:avLst/>
          </a:prstGeom>
          <a:solidFill>
            <a:schemeClr val="accent1"/>
          </a:solidFill>
          <a:ln w="9525">
            <a:solidFill>
              <a:schemeClr val="tx1"/>
            </a:solidFill>
            <a:miter lim="800000"/>
            <a:headEnd/>
            <a:tailEnd/>
          </a:ln>
        </p:spPr>
        <p:txBody>
          <a:bodyPr wrap="none"/>
          <a:lstStyle/>
          <a:p>
            <a:pPr>
              <a:defRPr/>
            </a:pPr>
            <a:r>
              <a:rPr lang="en-US" dirty="0">
                <a:latin typeface="+mn-lt"/>
                <a:ea typeface="ＭＳ Ｐゴシック" charset="0"/>
                <a:cs typeface="ＭＳ Ｐゴシック" charset="0"/>
              </a:rPr>
              <a:t>Why is it called a</a:t>
            </a:r>
          </a:p>
          <a:p>
            <a:pPr>
              <a:defRPr/>
            </a:pPr>
            <a:r>
              <a:rPr lang="en-US" dirty="0">
                <a:latin typeface="+mn-lt"/>
                <a:ea typeface="ＭＳ Ｐゴシック" charset="0"/>
                <a:cs typeface="ＭＳ Ｐゴシック" charset="0"/>
              </a:rPr>
              <a:t>count-controlled</a:t>
            </a:r>
          </a:p>
          <a:p>
            <a:pPr>
              <a:defRPr/>
            </a:pPr>
            <a:r>
              <a:rPr lang="en-US" dirty="0">
                <a:latin typeface="+mn-lt"/>
                <a:ea typeface="ＭＳ Ｐゴシック" charset="0"/>
                <a:cs typeface="ＭＳ Ｐゴシック" charset="0"/>
              </a:rPr>
              <a:t>loop?</a:t>
            </a:r>
          </a:p>
        </p:txBody>
      </p:sp>
      <p:sp>
        <p:nvSpPr>
          <p:cNvPr id="39944" name="Text Box 8">
            <a:extLst>
              <a:ext uri="{FF2B5EF4-FFF2-40B4-BE49-F238E27FC236}">
                <a16:creationId xmlns:a16="http://schemas.microsoft.com/office/drawing/2014/main" id="{08BEBE23-459F-314D-BB0E-AF7A49077438}"/>
              </a:ext>
            </a:extLst>
          </p:cNvPr>
          <p:cNvSpPr txBox="1">
            <a:spLocks noChangeArrowheads="1"/>
          </p:cNvSpPr>
          <p:nvPr/>
        </p:nvSpPr>
        <p:spPr bwMode="auto">
          <a:xfrm>
            <a:off x="914400" y="1447800"/>
            <a:ext cx="4724400" cy="1066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p>
            <a:pPr>
              <a:defRPr/>
            </a:pPr>
            <a:r>
              <a:rPr lang="en-US" sz="2800" i="0" dirty="0">
                <a:latin typeface="Arial" charset="0"/>
                <a:ea typeface="ＭＳ Ｐゴシック" charset="0"/>
              </a:rPr>
              <a:t>A count-controlled loop</a:t>
            </a:r>
          </a:p>
          <a:p>
            <a:pPr>
              <a:spcBef>
                <a:spcPct val="50000"/>
              </a:spcBef>
              <a:defRPr/>
            </a:pPr>
            <a:endParaRPr lang="en-US" dirty="0">
              <a:latin typeface="Arial" charset="0"/>
              <a:ea typeface="ＭＳ Ｐゴシック"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3">
            <a:extLst>
              <a:ext uri="{FF2B5EF4-FFF2-40B4-BE49-F238E27FC236}">
                <a16:creationId xmlns:a16="http://schemas.microsoft.com/office/drawing/2014/main" id="{E488AF73-DA00-3444-939A-72DF6AD91F39}"/>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73452AEE-F9AB-084B-992A-3ED6A396A6FC}" type="slidenum">
              <a:rPr lang="en-US" altLang="en-US" sz="1400"/>
              <a:pPr>
                <a:spcBef>
                  <a:spcPct val="0"/>
                </a:spcBef>
                <a:buFontTx/>
                <a:buNone/>
              </a:pPr>
              <a:t>19</a:t>
            </a:fld>
            <a:endParaRPr lang="en-US" altLang="en-US" sz="1400" dirty="0"/>
          </a:p>
        </p:txBody>
      </p:sp>
      <p:sp>
        <p:nvSpPr>
          <p:cNvPr id="24579" name="Rectangle 8">
            <a:extLst>
              <a:ext uri="{FF2B5EF4-FFF2-40B4-BE49-F238E27FC236}">
                <a16:creationId xmlns:a16="http://schemas.microsoft.com/office/drawing/2014/main" id="{8FE4A8BA-5AAD-4A48-80AB-7BF77F0E8B0A}"/>
              </a:ext>
            </a:extLst>
          </p:cNvPr>
          <p:cNvSpPr>
            <a:spLocks noGrp="1" noChangeArrowheads="1"/>
          </p:cNvSpPr>
          <p:nvPr>
            <p:ph type="title"/>
          </p:nvPr>
        </p:nvSpPr>
        <p:spPr/>
        <p:txBody>
          <a:bodyPr/>
          <a:lstStyle/>
          <a:p>
            <a:r>
              <a:rPr lang="en-US" altLang="en-US" dirty="0">
                <a:ea typeface="ＭＳ Ｐゴシック" panose="020B0600070205080204" pitchFamily="34" charset="-128"/>
              </a:rPr>
              <a:t>Looping Statements </a:t>
            </a:r>
            <a:r>
              <a:rPr lang="en-US" altLang="en-US" sz="1800" dirty="0">
                <a:ea typeface="ＭＳ Ｐゴシック" panose="020B0600070205080204" pitchFamily="34" charset="-128"/>
              </a:rPr>
              <a:t>(2 of 6)</a:t>
            </a:r>
          </a:p>
        </p:txBody>
      </p:sp>
      <p:sp>
        <p:nvSpPr>
          <p:cNvPr id="24580" name="Rectangle 9">
            <a:extLst>
              <a:ext uri="{FF2B5EF4-FFF2-40B4-BE49-F238E27FC236}">
                <a16:creationId xmlns:a16="http://schemas.microsoft.com/office/drawing/2014/main" id="{910F022B-9A8F-E84A-9779-7EE45B2B9170}"/>
              </a:ext>
            </a:extLst>
          </p:cNvPr>
          <p:cNvSpPr>
            <a:spLocks noChangeArrowheads="1"/>
          </p:cNvSpPr>
          <p:nvPr/>
        </p:nvSpPr>
        <p:spPr bwMode="auto">
          <a:xfrm>
            <a:off x="990600" y="2057400"/>
            <a:ext cx="7162800" cy="3733800"/>
          </a:xfrm>
          <a:prstGeom prst="rect">
            <a:avLst/>
          </a:prstGeom>
          <a:solidFill>
            <a:schemeClr val="bg1"/>
          </a:solidFill>
          <a:ln w="9525">
            <a:noFill/>
            <a:miter lim="800000"/>
            <a:headEnd/>
            <a:tailEnd/>
          </a:ln>
        </p:spPr>
        <p:txBody>
          <a:bodyPr wrap="none"/>
          <a:lstStyle>
            <a:lvl1pPr>
              <a:spcBef>
                <a:spcPct val="50000"/>
              </a:spcBef>
              <a:buChar char="•"/>
              <a:tabLst>
                <a:tab pos="342900" algn="l"/>
                <a:tab pos="6858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342900" algn="l"/>
                <a:tab pos="6858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342900" algn="l"/>
                <a:tab pos="6858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342900" algn="l"/>
                <a:tab pos="6858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342900" algn="l"/>
                <a:tab pos="6858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342900" algn="l"/>
                <a:tab pos="6858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342900" algn="l"/>
                <a:tab pos="6858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342900" algn="l"/>
                <a:tab pos="6858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342900" algn="l"/>
                <a:tab pos="685800" algn="l"/>
              </a:tabLst>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dirty="0"/>
              <a:t>Set sum to 0</a:t>
            </a:r>
          </a:p>
          <a:p>
            <a:pPr>
              <a:spcBef>
                <a:spcPct val="0"/>
              </a:spcBef>
              <a:buFontTx/>
              <a:buNone/>
            </a:pPr>
            <a:r>
              <a:rPr lang="en-US" altLang="en-US" sz="2400" dirty="0"/>
              <a:t>Set allPositive to true</a:t>
            </a:r>
          </a:p>
          <a:p>
            <a:pPr>
              <a:spcBef>
                <a:spcPct val="0"/>
              </a:spcBef>
              <a:buFontTx/>
              <a:buNone/>
            </a:pPr>
            <a:r>
              <a:rPr lang="en-US" altLang="en-US" sz="2400" dirty="0"/>
              <a:t>WHILE (allPositive)</a:t>
            </a:r>
          </a:p>
          <a:p>
            <a:pPr>
              <a:spcBef>
                <a:spcPct val="0"/>
              </a:spcBef>
              <a:buFontTx/>
              <a:buNone/>
            </a:pPr>
            <a:r>
              <a:rPr lang="en-US" altLang="en-US" sz="2400" dirty="0"/>
              <a:t>	Read number</a:t>
            </a:r>
          </a:p>
          <a:p>
            <a:pPr>
              <a:spcBef>
                <a:spcPct val="0"/>
              </a:spcBef>
              <a:buFontTx/>
              <a:buNone/>
            </a:pPr>
            <a:r>
              <a:rPr lang="en-US" altLang="en-US" sz="2400" dirty="0"/>
              <a:t>	IF (number &gt; 0)</a:t>
            </a:r>
          </a:p>
          <a:p>
            <a:pPr>
              <a:spcBef>
                <a:spcPct val="0"/>
              </a:spcBef>
              <a:buFontTx/>
              <a:buNone/>
            </a:pPr>
            <a:r>
              <a:rPr lang="en-US" altLang="en-US" sz="2400" dirty="0"/>
              <a:t>		Set sum to sum + number</a:t>
            </a:r>
          </a:p>
          <a:p>
            <a:pPr>
              <a:spcBef>
                <a:spcPct val="0"/>
              </a:spcBef>
              <a:buFontTx/>
              <a:buNone/>
            </a:pPr>
            <a:r>
              <a:rPr lang="en-US" altLang="en-US" sz="2400" dirty="0"/>
              <a:t>	ELSE</a:t>
            </a:r>
          </a:p>
          <a:p>
            <a:pPr>
              <a:spcBef>
                <a:spcPct val="0"/>
              </a:spcBef>
              <a:buFontTx/>
              <a:buNone/>
            </a:pPr>
            <a:r>
              <a:rPr lang="en-US" altLang="en-US" sz="2400" dirty="0"/>
              <a:t>		Set allPositive to false</a:t>
            </a:r>
          </a:p>
          <a:p>
            <a:pPr>
              <a:spcBef>
                <a:spcPct val="0"/>
              </a:spcBef>
              <a:buFontTx/>
              <a:buNone/>
            </a:pPr>
            <a:r>
              <a:rPr lang="en-US" altLang="en-US" sz="2400" dirty="0"/>
              <a:t>Write "Sum is " + sum</a:t>
            </a:r>
            <a:endParaRPr lang="en-US" altLang="en-US" sz="2800" dirty="0">
              <a:latin typeface="Times" pitchFamily="2" charset="0"/>
            </a:endParaRPr>
          </a:p>
          <a:p>
            <a:pPr>
              <a:spcBef>
                <a:spcPct val="0"/>
              </a:spcBef>
              <a:buFontTx/>
              <a:buNone/>
            </a:pPr>
            <a:endParaRPr lang="en-US" altLang="en-US" sz="2400" dirty="0">
              <a:latin typeface="Times" pitchFamily="2" charset="0"/>
            </a:endParaRPr>
          </a:p>
        </p:txBody>
      </p:sp>
      <p:sp>
        <p:nvSpPr>
          <p:cNvPr id="56324" name="Rectangle 10">
            <a:extLst>
              <a:ext uri="{FF2B5EF4-FFF2-40B4-BE49-F238E27FC236}">
                <a16:creationId xmlns:a16="http://schemas.microsoft.com/office/drawing/2014/main" id="{B375CA7A-014B-3349-A433-B0DC2C02F053}"/>
              </a:ext>
            </a:extLst>
          </p:cNvPr>
          <p:cNvSpPr>
            <a:spLocks noChangeArrowheads="1"/>
          </p:cNvSpPr>
          <p:nvPr/>
        </p:nvSpPr>
        <p:spPr bwMode="auto">
          <a:xfrm>
            <a:off x="5715000" y="2667000"/>
            <a:ext cx="2438400" cy="2667000"/>
          </a:xfrm>
          <a:prstGeom prst="rect">
            <a:avLst/>
          </a:prstGeom>
          <a:solidFill>
            <a:schemeClr val="accent1"/>
          </a:solidFill>
          <a:ln w="9525">
            <a:solidFill>
              <a:schemeClr val="tx1"/>
            </a:solidFill>
            <a:miter lim="800000"/>
            <a:headEnd/>
            <a:tailEnd/>
          </a:ln>
        </p:spPr>
        <p:txBody>
          <a:bodyPr wrap="none"/>
          <a:lstStyle/>
          <a:p>
            <a:pPr>
              <a:defRPr/>
            </a:pPr>
            <a:r>
              <a:rPr lang="en-US" dirty="0">
                <a:latin typeface="+mn-lt"/>
                <a:ea typeface="ＭＳ Ｐゴシック" charset="0"/>
                <a:cs typeface="ＭＳ Ｐゴシック" charset="0"/>
              </a:rPr>
              <a:t>Why is it </a:t>
            </a:r>
          </a:p>
          <a:p>
            <a:pPr>
              <a:defRPr/>
            </a:pPr>
            <a:r>
              <a:rPr lang="en-US" dirty="0">
                <a:latin typeface="+mn-lt"/>
                <a:ea typeface="ＭＳ Ｐゴシック" charset="0"/>
                <a:cs typeface="ＭＳ Ｐゴシック" charset="0"/>
              </a:rPr>
              <a:t>called an</a:t>
            </a:r>
          </a:p>
          <a:p>
            <a:pPr>
              <a:defRPr/>
            </a:pPr>
            <a:r>
              <a:rPr lang="en-US" dirty="0">
                <a:latin typeface="+mn-lt"/>
                <a:ea typeface="ＭＳ Ｐゴシック" charset="0"/>
                <a:cs typeface="ＭＳ Ｐゴシック" charset="0"/>
              </a:rPr>
              <a:t>event-controlled</a:t>
            </a:r>
          </a:p>
          <a:p>
            <a:pPr>
              <a:defRPr/>
            </a:pPr>
            <a:r>
              <a:rPr lang="en-US" dirty="0">
                <a:latin typeface="+mn-lt"/>
                <a:ea typeface="ＭＳ Ｐゴシック" charset="0"/>
                <a:cs typeface="ＭＳ Ｐゴシック" charset="0"/>
              </a:rPr>
              <a:t>loop?  </a:t>
            </a:r>
          </a:p>
          <a:p>
            <a:pPr>
              <a:defRPr/>
            </a:pPr>
            <a:r>
              <a:rPr lang="en-US" dirty="0">
                <a:latin typeface="+mn-lt"/>
                <a:ea typeface="ＭＳ Ｐゴシック" charset="0"/>
                <a:cs typeface="ＭＳ Ｐゴシック" charset="0"/>
              </a:rPr>
              <a:t>What is the</a:t>
            </a:r>
          </a:p>
          <a:p>
            <a:pPr>
              <a:defRPr/>
            </a:pPr>
            <a:r>
              <a:rPr lang="en-US" dirty="0">
                <a:latin typeface="+mn-lt"/>
                <a:ea typeface="ＭＳ Ｐゴシック" charset="0"/>
                <a:cs typeface="ＭＳ Ｐゴシック" charset="0"/>
              </a:rPr>
              <a:t>event?</a:t>
            </a:r>
          </a:p>
        </p:txBody>
      </p:sp>
      <p:sp>
        <p:nvSpPr>
          <p:cNvPr id="41990" name="Text Box 6">
            <a:extLst>
              <a:ext uri="{FF2B5EF4-FFF2-40B4-BE49-F238E27FC236}">
                <a16:creationId xmlns:a16="http://schemas.microsoft.com/office/drawing/2014/main" id="{46D5C57A-F89E-C44F-BA76-30EE7F9466D2}"/>
              </a:ext>
            </a:extLst>
          </p:cNvPr>
          <p:cNvSpPr txBox="1">
            <a:spLocks noChangeArrowheads="1"/>
          </p:cNvSpPr>
          <p:nvPr/>
        </p:nvSpPr>
        <p:spPr bwMode="auto">
          <a:xfrm>
            <a:off x="990600" y="1295400"/>
            <a:ext cx="4038600" cy="1066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p>
            <a:pPr>
              <a:defRPr/>
            </a:pPr>
            <a:r>
              <a:rPr lang="en-US" sz="2800" i="0" dirty="0">
                <a:latin typeface="Arial" charset="0"/>
                <a:ea typeface="ＭＳ Ｐゴシック" charset="0"/>
              </a:rPr>
              <a:t>An event-controlled loop</a:t>
            </a:r>
          </a:p>
          <a:p>
            <a:pPr>
              <a:spcBef>
                <a:spcPct val="50000"/>
              </a:spcBef>
              <a:defRPr/>
            </a:pPr>
            <a:endParaRPr lang="en-US" dirty="0">
              <a:latin typeface="Arial" charset="0"/>
              <a:ea typeface="ＭＳ Ｐゴシック"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Number Placeholder 3">
            <a:extLst>
              <a:ext uri="{FF2B5EF4-FFF2-40B4-BE49-F238E27FC236}">
                <a16:creationId xmlns:a16="http://schemas.microsoft.com/office/drawing/2014/main" id="{CA6B6FB9-4CCF-AF48-9871-1997E773D17D}"/>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80444AF1-1692-AA43-A026-9DDB24A11AB1}" type="slidenum">
              <a:rPr lang="en-US" altLang="en-US" sz="1400"/>
              <a:pPr>
                <a:spcBef>
                  <a:spcPct val="0"/>
                </a:spcBef>
                <a:buFontTx/>
                <a:buNone/>
              </a:pPr>
              <a:t>2</a:t>
            </a:fld>
            <a:endParaRPr lang="en-US" altLang="en-US" sz="1400" dirty="0"/>
          </a:p>
        </p:txBody>
      </p:sp>
      <p:sp>
        <p:nvSpPr>
          <p:cNvPr id="4099" name="Rectangle 2">
            <a:extLst>
              <a:ext uri="{FF2B5EF4-FFF2-40B4-BE49-F238E27FC236}">
                <a16:creationId xmlns:a16="http://schemas.microsoft.com/office/drawing/2014/main" id="{B70B9562-82C5-3B4E-BF6E-B9DC004CD466}"/>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Chapter Goals </a:t>
            </a:r>
            <a:r>
              <a:rPr lang="en-US" altLang="en-US" sz="1800" dirty="0">
                <a:solidFill>
                  <a:schemeClr val="tx1"/>
                </a:solidFill>
                <a:ea typeface="ＭＳ Ｐゴシック" panose="020B0600070205080204" pitchFamily="34" charset="-128"/>
              </a:rPr>
              <a:t>(1 of 2)</a:t>
            </a:r>
          </a:p>
        </p:txBody>
      </p:sp>
      <p:sp>
        <p:nvSpPr>
          <p:cNvPr id="4100" name="Rectangle 3">
            <a:extLst>
              <a:ext uri="{FF2B5EF4-FFF2-40B4-BE49-F238E27FC236}">
                <a16:creationId xmlns:a16="http://schemas.microsoft.com/office/drawing/2014/main" id="{1F4FD004-87BD-3940-8FCB-3B5942DD51B7}"/>
              </a:ext>
            </a:extLst>
          </p:cNvPr>
          <p:cNvSpPr>
            <a:spLocks noGrp="1" noChangeArrowheads="1"/>
          </p:cNvSpPr>
          <p:nvPr>
            <p:ph type="body" idx="1"/>
          </p:nvPr>
        </p:nvSpPr>
        <p:spPr>
          <a:xfrm>
            <a:off x="457200" y="1371600"/>
            <a:ext cx="8229600" cy="4572000"/>
          </a:xfrm>
        </p:spPr>
        <p:txBody>
          <a:bodyPr/>
          <a:lstStyle/>
          <a:p>
            <a:pPr marL="342900" indent="-342900" eaLnBrk="1" hangingPunct="1">
              <a:lnSpc>
                <a:spcPct val="90000"/>
              </a:lnSpc>
            </a:pPr>
            <a:r>
              <a:rPr lang="en-US" altLang="en-US" sz="2400" dirty="0">
                <a:ea typeface="ＭＳ Ｐゴシック" panose="020B0600070205080204" pitchFamily="34" charset="-128"/>
              </a:rPr>
              <a:t>Describe the computer problem-solving process and relate it to </a:t>
            </a:r>
            <a:r>
              <a:rPr lang="en-US" altLang="en-US" sz="2400" dirty="0" err="1">
                <a:solidFill>
                  <a:srgbClr val="FF6600"/>
                </a:solidFill>
                <a:ea typeface="ＭＳ Ｐゴシック" panose="020B0600070205080204" pitchFamily="34" charset="-128"/>
              </a:rPr>
              <a:t>Polya</a:t>
            </a:r>
            <a:r>
              <a:rPr lang="fr-FR" altLang="en-US" sz="2400" dirty="0">
                <a:solidFill>
                  <a:srgbClr val="FF6600"/>
                </a:solidFill>
                <a:ea typeface="ＭＳ Ｐゴシック" panose="020B0600070205080204" pitchFamily="34" charset="-128"/>
              </a:rPr>
              <a:t>'</a:t>
            </a:r>
            <a:r>
              <a:rPr lang="en-US" altLang="ja-JP" sz="2400" dirty="0">
                <a:solidFill>
                  <a:srgbClr val="FF6600"/>
                </a:solidFill>
                <a:ea typeface="ＭＳ Ｐゴシック" panose="020B0600070205080204" pitchFamily="34" charset="-128"/>
              </a:rPr>
              <a:t>s</a:t>
            </a:r>
            <a:r>
              <a:rPr lang="en-US" altLang="ja-JP" sz="2400" i="1" dirty="0">
                <a:solidFill>
                  <a:srgbClr val="FF6600"/>
                </a:solidFill>
                <a:ea typeface="ＭＳ Ｐゴシック" panose="020B0600070205080204" pitchFamily="34" charset="-128"/>
              </a:rPr>
              <a:t> How to Solve It</a:t>
            </a:r>
            <a:r>
              <a:rPr lang="en-US" altLang="ja-JP" sz="2400" dirty="0">
                <a:solidFill>
                  <a:srgbClr val="FF6600"/>
                </a:solidFill>
                <a:ea typeface="ＭＳ Ｐゴシック" panose="020B0600070205080204" pitchFamily="34" charset="-128"/>
              </a:rPr>
              <a:t> </a:t>
            </a:r>
            <a:r>
              <a:rPr lang="en-US" altLang="ja-JP" sz="2400" dirty="0">
                <a:ea typeface="ＭＳ Ｐゴシック" panose="020B0600070205080204" pitchFamily="34" charset="-128"/>
              </a:rPr>
              <a:t>list</a:t>
            </a:r>
          </a:p>
          <a:p>
            <a:pPr marL="342900" indent="-342900" eaLnBrk="1" hangingPunct="1">
              <a:lnSpc>
                <a:spcPct val="90000"/>
              </a:lnSpc>
            </a:pPr>
            <a:r>
              <a:rPr lang="en-US" altLang="en-US" sz="2400" dirty="0">
                <a:ea typeface="ＭＳ Ｐゴシック" panose="020B0600070205080204" pitchFamily="34" charset="-128"/>
              </a:rPr>
              <a:t>Distinguish between a </a:t>
            </a:r>
            <a:r>
              <a:rPr lang="en-US" altLang="en-US" sz="2400" dirty="0">
                <a:solidFill>
                  <a:srgbClr val="FF6600"/>
                </a:solidFill>
                <a:ea typeface="ＭＳ Ｐゴシック" panose="020B0600070205080204" pitchFamily="34" charset="-128"/>
              </a:rPr>
              <a:t>simple</a:t>
            </a:r>
            <a:r>
              <a:rPr lang="en-US" altLang="en-US" sz="2400" dirty="0">
                <a:solidFill>
                  <a:srgbClr val="0000FF"/>
                </a:solidFill>
                <a:ea typeface="ＭＳ Ｐゴシック" panose="020B0600070205080204" pitchFamily="34" charset="-128"/>
              </a:rPr>
              <a:t> </a:t>
            </a:r>
            <a:r>
              <a:rPr lang="en-US" altLang="en-US" sz="2400" dirty="0">
                <a:solidFill>
                  <a:srgbClr val="FF6600"/>
                </a:solidFill>
                <a:ea typeface="ＭＳ Ｐゴシック" panose="020B0600070205080204" pitchFamily="34" charset="-128"/>
              </a:rPr>
              <a:t>type </a:t>
            </a:r>
            <a:r>
              <a:rPr lang="en-US" altLang="en-US" sz="2400" dirty="0">
                <a:ea typeface="ＭＳ Ｐゴシック" panose="020B0600070205080204" pitchFamily="34" charset="-128"/>
              </a:rPr>
              <a:t>and a </a:t>
            </a:r>
            <a:r>
              <a:rPr lang="en-US" altLang="en-US" sz="2400" dirty="0">
                <a:solidFill>
                  <a:srgbClr val="FF6600"/>
                </a:solidFill>
                <a:ea typeface="ＭＳ Ｐゴシック" panose="020B0600070205080204" pitchFamily="34" charset="-128"/>
              </a:rPr>
              <a:t>composite</a:t>
            </a:r>
            <a:r>
              <a:rPr lang="en-US" altLang="en-US" sz="2400" dirty="0">
                <a:solidFill>
                  <a:srgbClr val="0000FF"/>
                </a:solidFill>
                <a:ea typeface="ＭＳ Ｐゴシック" panose="020B0600070205080204" pitchFamily="34" charset="-128"/>
              </a:rPr>
              <a:t> </a:t>
            </a:r>
            <a:r>
              <a:rPr lang="en-US" altLang="en-US" sz="2400" dirty="0">
                <a:solidFill>
                  <a:srgbClr val="FF6600"/>
                </a:solidFill>
                <a:ea typeface="ＭＳ Ｐゴシック" panose="020B0600070205080204" pitchFamily="34" charset="-128"/>
              </a:rPr>
              <a:t>type </a:t>
            </a:r>
          </a:p>
          <a:p>
            <a:pPr marL="342900" indent="-342900" eaLnBrk="1" hangingPunct="1">
              <a:lnSpc>
                <a:spcPct val="90000"/>
              </a:lnSpc>
            </a:pPr>
            <a:r>
              <a:rPr lang="en-US" altLang="en-US" sz="2400" dirty="0">
                <a:ea typeface="ＭＳ Ｐゴシック" panose="020B0600070205080204" pitchFamily="34" charset="-128"/>
              </a:rPr>
              <a:t>Describe two composite </a:t>
            </a:r>
            <a:r>
              <a:rPr lang="en-US" altLang="en-US" sz="2400" dirty="0">
                <a:solidFill>
                  <a:srgbClr val="FF6600"/>
                </a:solidFill>
                <a:ea typeface="ＭＳ Ｐゴシック" panose="020B0600070205080204" pitchFamily="34" charset="-128"/>
              </a:rPr>
              <a:t>data-structuring mechanisms</a:t>
            </a:r>
          </a:p>
          <a:p>
            <a:pPr marL="342900" indent="-342900" eaLnBrk="1" hangingPunct="1">
              <a:lnSpc>
                <a:spcPct val="90000"/>
              </a:lnSpc>
            </a:pPr>
            <a:r>
              <a:rPr lang="en-US" altLang="en-US" sz="2400" dirty="0">
                <a:ea typeface="ＭＳ Ｐゴシック" panose="020B0600070205080204" pitchFamily="34" charset="-128"/>
              </a:rPr>
              <a:t>Recognize a </a:t>
            </a:r>
            <a:r>
              <a:rPr lang="en-US" altLang="en-US" sz="2400" dirty="0">
                <a:solidFill>
                  <a:srgbClr val="FF6600"/>
                </a:solidFill>
                <a:ea typeface="ＭＳ Ｐゴシック" panose="020B0600070205080204" pitchFamily="34" charset="-128"/>
              </a:rPr>
              <a:t>recursive </a:t>
            </a:r>
            <a:r>
              <a:rPr lang="en-US" altLang="en-US" sz="2400" dirty="0">
                <a:ea typeface="ＭＳ Ｐゴシック" panose="020B0600070205080204" pitchFamily="34" charset="-128"/>
              </a:rPr>
              <a:t>problem and write a recursive algorithm to solve it </a:t>
            </a:r>
          </a:p>
          <a:p>
            <a:pPr marL="342900" indent="-342900" eaLnBrk="1" hangingPunct="1">
              <a:lnSpc>
                <a:spcPct val="90000"/>
              </a:lnSpc>
            </a:pPr>
            <a:r>
              <a:rPr lang="en-US" altLang="en-US" sz="2400" dirty="0">
                <a:ea typeface="ＭＳ Ｐゴシック" panose="020B0600070205080204" pitchFamily="34" charset="-128"/>
              </a:rPr>
              <a:t>Distinguish between an </a:t>
            </a:r>
            <a:r>
              <a:rPr lang="en-US" altLang="en-US" sz="2400" dirty="0">
                <a:solidFill>
                  <a:srgbClr val="FF6600"/>
                </a:solidFill>
                <a:ea typeface="ＭＳ Ｐゴシック" panose="020B0600070205080204" pitchFamily="34" charset="-128"/>
              </a:rPr>
              <a:t>unsorted</a:t>
            </a:r>
            <a:r>
              <a:rPr lang="en-US" altLang="en-US" sz="2400" dirty="0">
                <a:solidFill>
                  <a:srgbClr val="0000FF"/>
                </a:solidFill>
                <a:ea typeface="ＭＳ Ｐゴシック" panose="020B0600070205080204" pitchFamily="34" charset="-128"/>
              </a:rPr>
              <a:t> </a:t>
            </a:r>
            <a:r>
              <a:rPr lang="en-US" altLang="en-US" sz="2400" dirty="0">
                <a:solidFill>
                  <a:srgbClr val="FF6600"/>
                </a:solidFill>
                <a:ea typeface="ＭＳ Ｐゴシック" panose="020B0600070205080204" pitchFamily="34" charset="-128"/>
              </a:rPr>
              <a:t>array </a:t>
            </a:r>
            <a:r>
              <a:rPr lang="en-US" altLang="en-US" sz="2400" dirty="0">
                <a:ea typeface="ＭＳ Ｐゴシック" panose="020B0600070205080204" pitchFamily="34" charset="-128"/>
              </a:rPr>
              <a:t>and a </a:t>
            </a:r>
            <a:r>
              <a:rPr lang="en-US" altLang="en-US" sz="2400" dirty="0">
                <a:solidFill>
                  <a:srgbClr val="FF6600"/>
                </a:solidFill>
                <a:ea typeface="ＭＳ Ｐゴシック" panose="020B0600070205080204" pitchFamily="34" charset="-128"/>
              </a:rPr>
              <a:t>sorted</a:t>
            </a:r>
            <a:r>
              <a:rPr lang="en-US" altLang="en-US" sz="2400" dirty="0">
                <a:solidFill>
                  <a:srgbClr val="0000FF"/>
                </a:solidFill>
                <a:ea typeface="ＭＳ Ｐゴシック" panose="020B0600070205080204" pitchFamily="34" charset="-128"/>
              </a:rPr>
              <a:t> </a:t>
            </a:r>
            <a:r>
              <a:rPr lang="en-US" altLang="en-US" sz="2400" dirty="0">
                <a:solidFill>
                  <a:srgbClr val="FF6600"/>
                </a:solidFill>
                <a:ea typeface="ＭＳ Ｐゴシック" panose="020B0600070205080204" pitchFamily="34" charset="-128"/>
              </a:rPr>
              <a:t>array</a:t>
            </a:r>
            <a:endParaRPr lang="en-US" altLang="en-US" sz="2400" dirty="0">
              <a:solidFill>
                <a:srgbClr val="FF6600"/>
              </a:solidFill>
              <a:latin typeface="ヒラギノ角ゴ ProN W3" panose="020B0300000000000000" pitchFamily="34" charset="-128"/>
              <a:ea typeface="ＭＳ Ｐゴシック" panose="020B0600070205080204" pitchFamily="34" charset="-128"/>
            </a:endParaRPr>
          </a:p>
          <a:p>
            <a:pPr marL="342900" indent="-342900" eaLnBrk="1" hangingPunct="1">
              <a:lnSpc>
                <a:spcPct val="90000"/>
              </a:lnSpc>
            </a:pPr>
            <a:r>
              <a:rPr lang="en-US" altLang="en-US" sz="2400" dirty="0">
                <a:ea typeface="ＭＳ Ｐゴシック" panose="020B0600070205080204" pitchFamily="34" charset="-128"/>
              </a:rPr>
              <a:t>Distinguish between a </a:t>
            </a:r>
            <a:r>
              <a:rPr lang="en-US" altLang="en-US" sz="2400" dirty="0">
                <a:solidFill>
                  <a:srgbClr val="FF6600"/>
                </a:solidFill>
                <a:ea typeface="ＭＳ Ｐゴシック" panose="020B0600070205080204" pitchFamily="34" charset="-128"/>
              </a:rPr>
              <a:t>selection </a:t>
            </a:r>
            <a:r>
              <a:rPr lang="en-US" altLang="en-US" sz="2400" dirty="0">
                <a:ea typeface="ＭＳ Ｐゴシック" panose="020B0600070205080204" pitchFamily="34" charset="-128"/>
              </a:rPr>
              <a:t>sort and an </a:t>
            </a:r>
            <a:r>
              <a:rPr lang="en-US" altLang="en-US" sz="2400" dirty="0">
                <a:solidFill>
                  <a:srgbClr val="FF6600"/>
                </a:solidFill>
                <a:ea typeface="ＭＳ Ｐゴシック" panose="020B0600070205080204" pitchFamily="34" charset="-128"/>
              </a:rPr>
              <a:t>insertion </a:t>
            </a:r>
            <a:r>
              <a:rPr lang="en-US" altLang="en-US" sz="2400" dirty="0">
                <a:ea typeface="ＭＳ Ｐゴシック" panose="020B0600070205080204" pitchFamily="34" charset="-128"/>
              </a:rPr>
              <a:t>sort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Number Placeholder 3">
            <a:extLst>
              <a:ext uri="{FF2B5EF4-FFF2-40B4-BE49-F238E27FC236}">
                <a16:creationId xmlns:a16="http://schemas.microsoft.com/office/drawing/2014/main" id="{EB14E83B-6007-254C-A50A-F437CC0F1148}"/>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11F4BA0-6377-9945-B7F0-ACE8F96BC76E}" type="slidenum">
              <a:rPr lang="en-US" altLang="en-US" sz="1400" b="1" i="0"/>
              <a:pPr>
                <a:spcBef>
                  <a:spcPct val="0"/>
                </a:spcBef>
                <a:buFontTx/>
                <a:buNone/>
              </a:pPr>
              <a:t>20</a:t>
            </a:fld>
            <a:endParaRPr lang="en-US" altLang="en-US" sz="1400" b="1" i="0" dirty="0"/>
          </a:p>
        </p:txBody>
      </p:sp>
      <p:sp>
        <p:nvSpPr>
          <p:cNvPr id="25603" name="Rectangle 8">
            <a:extLst>
              <a:ext uri="{FF2B5EF4-FFF2-40B4-BE49-F238E27FC236}">
                <a16:creationId xmlns:a16="http://schemas.microsoft.com/office/drawing/2014/main" id="{8E6E492F-265D-8D4F-9783-976C3F209DB8}"/>
              </a:ext>
            </a:extLst>
          </p:cNvPr>
          <p:cNvSpPr>
            <a:spLocks noGrp="1" noChangeArrowheads="1"/>
          </p:cNvSpPr>
          <p:nvPr>
            <p:ph type="title" idx="4294967295"/>
          </p:nvPr>
        </p:nvSpPr>
        <p:spPr/>
        <p:txBody>
          <a:bodyPr/>
          <a:lstStyle/>
          <a:p>
            <a:r>
              <a:rPr lang="en-US" altLang="en-US" dirty="0">
                <a:ea typeface="ＭＳ Ｐゴシック" panose="020B0600070205080204" pitchFamily="34" charset="-128"/>
              </a:rPr>
              <a:t>Looping Statements </a:t>
            </a:r>
            <a:r>
              <a:rPr lang="en-US" altLang="en-US" sz="1800" dirty="0">
                <a:ea typeface="ＭＳ Ｐゴシック" panose="020B0600070205080204" pitchFamily="34" charset="-128"/>
              </a:rPr>
              <a:t>(3 of 6)</a:t>
            </a:r>
          </a:p>
        </p:txBody>
      </p:sp>
      <p:sp>
        <p:nvSpPr>
          <p:cNvPr id="25604" name="Text Box 8">
            <a:extLst>
              <a:ext uri="{FF2B5EF4-FFF2-40B4-BE49-F238E27FC236}">
                <a16:creationId xmlns:a16="http://schemas.microsoft.com/office/drawing/2014/main" id="{B6B5DCAA-639D-604E-8ED8-7FBF2FA82350}"/>
              </a:ext>
            </a:extLst>
          </p:cNvPr>
          <p:cNvSpPr txBox="1">
            <a:spLocks noChangeArrowheads="1"/>
          </p:cNvSpPr>
          <p:nvPr/>
        </p:nvSpPr>
        <p:spPr bwMode="auto">
          <a:xfrm>
            <a:off x="1524000" y="2284412"/>
            <a:ext cx="5486400" cy="140652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dirty="0"/>
              <a:t>Read in square</a:t>
            </a:r>
          </a:p>
          <a:p>
            <a:pPr algn="just">
              <a:lnSpc>
                <a:spcPct val="120000"/>
              </a:lnSpc>
              <a:spcBef>
                <a:spcPct val="0"/>
              </a:spcBef>
              <a:buFontTx/>
              <a:buNone/>
            </a:pPr>
            <a:r>
              <a:rPr lang="en-US" altLang="en-US" sz="2400" dirty="0"/>
              <a:t>Calculate the square root</a:t>
            </a:r>
          </a:p>
          <a:p>
            <a:pPr algn="just">
              <a:lnSpc>
                <a:spcPct val="120000"/>
              </a:lnSpc>
              <a:spcBef>
                <a:spcPct val="0"/>
              </a:spcBef>
              <a:buFontTx/>
              <a:buNone/>
            </a:pPr>
            <a:r>
              <a:rPr lang="en-US" altLang="en-US" sz="2400" dirty="0"/>
              <a:t>Write out square and the square root</a:t>
            </a:r>
          </a:p>
        </p:txBody>
      </p:sp>
      <p:sp>
        <p:nvSpPr>
          <p:cNvPr id="218121" name="Text Box 9">
            <a:extLst>
              <a:ext uri="{FF2B5EF4-FFF2-40B4-BE49-F238E27FC236}">
                <a16:creationId xmlns:a16="http://schemas.microsoft.com/office/drawing/2014/main" id="{DD73A871-B67B-094C-BF09-AEC2DC6D4B95}"/>
              </a:ext>
            </a:extLst>
          </p:cNvPr>
          <p:cNvSpPr txBox="1">
            <a:spLocks noChangeArrowheads="1"/>
          </p:cNvSpPr>
          <p:nvPr/>
        </p:nvSpPr>
        <p:spPr bwMode="auto">
          <a:xfrm>
            <a:off x="1447800" y="1600200"/>
            <a:ext cx="4876800" cy="523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p>
            <a:pPr>
              <a:spcBef>
                <a:spcPct val="50000"/>
              </a:spcBef>
              <a:defRPr/>
            </a:pPr>
            <a:r>
              <a:rPr lang="en-US" sz="2800" b="1" i="0" dirty="0">
                <a:latin typeface="Arial" charset="0"/>
                <a:ea typeface="ＭＳ Ｐゴシック" charset="0"/>
              </a:rPr>
              <a:t>Calculate Square Root</a:t>
            </a:r>
            <a:endParaRPr lang="en-US" sz="2800" b="1" dirty="0">
              <a:latin typeface="Times" charset="0"/>
              <a:ea typeface="ＭＳ Ｐゴシック" charset="0"/>
            </a:endParaRPr>
          </a:p>
        </p:txBody>
      </p:sp>
      <p:sp>
        <p:nvSpPr>
          <p:cNvPr id="218122" name="Rectangle 10">
            <a:extLst>
              <a:ext uri="{FF2B5EF4-FFF2-40B4-BE49-F238E27FC236}">
                <a16:creationId xmlns:a16="http://schemas.microsoft.com/office/drawing/2014/main" id="{80BEC99D-BAE5-594F-A8BB-34A17E2CADDA}"/>
              </a:ext>
            </a:extLst>
          </p:cNvPr>
          <p:cNvSpPr>
            <a:spLocks noChangeArrowheads="1"/>
          </p:cNvSpPr>
          <p:nvPr/>
        </p:nvSpPr>
        <p:spPr bwMode="auto">
          <a:xfrm>
            <a:off x="2247900" y="4245768"/>
            <a:ext cx="4572000" cy="762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wrap="none" anchor="ctr"/>
          <a:lstStyle/>
          <a:p>
            <a:pPr algn="ctr">
              <a:defRPr/>
            </a:pPr>
            <a:r>
              <a:rPr lang="en-US" dirty="0">
                <a:latin typeface="Arial" charset="0"/>
                <a:ea typeface="ＭＳ Ｐゴシック" charset="0"/>
              </a:rPr>
              <a:t>Are there any abstract steps?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Number Placeholder 3">
            <a:extLst>
              <a:ext uri="{FF2B5EF4-FFF2-40B4-BE49-F238E27FC236}">
                <a16:creationId xmlns:a16="http://schemas.microsoft.com/office/drawing/2014/main" id="{ECDE302F-F1B2-BA42-A9B5-13B09D1BB3CD}"/>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F8F25ABD-91B9-D648-83C3-42BD2D93080C}" type="slidenum">
              <a:rPr lang="en-US" altLang="en-US" sz="1400" b="1" i="0"/>
              <a:pPr>
                <a:spcBef>
                  <a:spcPct val="0"/>
                </a:spcBef>
                <a:buFontTx/>
                <a:buNone/>
              </a:pPr>
              <a:t>21</a:t>
            </a:fld>
            <a:endParaRPr lang="en-US" altLang="en-US" sz="1400" b="1" i="0" dirty="0"/>
          </a:p>
        </p:txBody>
      </p:sp>
      <p:sp>
        <p:nvSpPr>
          <p:cNvPr id="26627" name="Rectangle 8">
            <a:extLst>
              <a:ext uri="{FF2B5EF4-FFF2-40B4-BE49-F238E27FC236}">
                <a16:creationId xmlns:a16="http://schemas.microsoft.com/office/drawing/2014/main" id="{E6EACF31-7778-3E4E-B22A-9668AF0C2673}"/>
              </a:ext>
            </a:extLst>
          </p:cNvPr>
          <p:cNvSpPr>
            <a:spLocks noGrp="1" noChangeArrowheads="1"/>
          </p:cNvSpPr>
          <p:nvPr>
            <p:ph type="title" idx="4294967295"/>
          </p:nvPr>
        </p:nvSpPr>
        <p:spPr/>
        <p:txBody>
          <a:bodyPr/>
          <a:lstStyle/>
          <a:p>
            <a:r>
              <a:rPr lang="en-US" altLang="en-US" dirty="0">
                <a:ea typeface="ＭＳ Ｐゴシック" panose="020B0600070205080204" pitchFamily="34" charset="-128"/>
              </a:rPr>
              <a:t>Looping Statements </a:t>
            </a:r>
            <a:r>
              <a:rPr lang="en-US" altLang="en-US" sz="1800" dirty="0">
                <a:ea typeface="ＭＳ Ｐゴシック" panose="020B0600070205080204" pitchFamily="34" charset="-128"/>
              </a:rPr>
              <a:t>(4 of 6)</a:t>
            </a:r>
          </a:p>
        </p:txBody>
      </p:sp>
      <p:sp>
        <p:nvSpPr>
          <p:cNvPr id="26628" name="Text Box 4">
            <a:extLst>
              <a:ext uri="{FF2B5EF4-FFF2-40B4-BE49-F238E27FC236}">
                <a16:creationId xmlns:a16="http://schemas.microsoft.com/office/drawing/2014/main" id="{70B20CF5-1815-3C42-A9D0-71863613511D}"/>
              </a:ext>
            </a:extLst>
          </p:cNvPr>
          <p:cNvSpPr txBox="1">
            <a:spLocks noChangeArrowheads="1"/>
          </p:cNvSpPr>
          <p:nvPr/>
        </p:nvSpPr>
        <p:spPr bwMode="auto">
          <a:xfrm>
            <a:off x="1257300" y="2218531"/>
            <a:ext cx="6553200" cy="184467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tabLst>
                <a:tab pos="4572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4572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4572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4572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4572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dirty="0"/>
              <a:t>Set epsilon to 1</a:t>
            </a:r>
          </a:p>
          <a:p>
            <a:pPr algn="just">
              <a:lnSpc>
                <a:spcPct val="120000"/>
              </a:lnSpc>
              <a:spcBef>
                <a:spcPct val="0"/>
              </a:spcBef>
              <a:buFontTx/>
              <a:buNone/>
            </a:pPr>
            <a:r>
              <a:rPr lang="en-US" altLang="en-US" sz="2400" dirty="0"/>
              <a:t>WHILE  (epsilon &gt; 0.001)</a:t>
            </a:r>
          </a:p>
          <a:p>
            <a:pPr algn="just">
              <a:lnSpc>
                <a:spcPct val="120000"/>
              </a:lnSpc>
              <a:spcBef>
                <a:spcPct val="0"/>
              </a:spcBef>
              <a:buFontTx/>
              <a:buNone/>
            </a:pPr>
            <a:r>
              <a:rPr lang="en-US" altLang="en-US" sz="2400" dirty="0"/>
              <a:t>	Calculate new guess</a:t>
            </a:r>
          </a:p>
          <a:p>
            <a:pPr>
              <a:lnSpc>
                <a:spcPct val="120000"/>
              </a:lnSpc>
              <a:spcBef>
                <a:spcPct val="0"/>
              </a:spcBef>
              <a:buFontTx/>
              <a:buNone/>
            </a:pPr>
            <a:r>
              <a:rPr lang="en-US" altLang="en-US" sz="2400" dirty="0"/>
              <a:t>	Set epsilon to abs(square - guess * guess)</a:t>
            </a:r>
          </a:p>
        </p:txBody>
      </p:sp>
      <p:sp>
        <p:nvSpPr>
          <p:cNvPr id="220166" name="Rectangle 6">
            <a:extLst>
              <a:ext uri="{FF2B5EF4-FFF2-40B4-BE49-F238E27FC236}">
                <a16:creationId xmlns:a16="http://schemas.microsoft.com/office/drawing/2014/main" id="{8799946A-69F2-2B4F-A5FA-4A8B47866D55}"/>
              </a:ext>
            </a:extLst>
          </p:cNvPr>
          <p:cNvSpPr>
            <a:spLocks noChangeArrowheads="1"/>
          </p:cNvSpPr>
          <p:nvPr/>
        </p:nvSpPr>
        <p:spPr bwMode="auto">
          <a:xfrm>
            <a:off x="2247900" y="4605337"/>
            <a:ext cx="4572000" cy="762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wrap="none" anchor="ctr"/>
          <a:lstStyle/>
          <a:p>
            <a:pPr algn="ctr">
              <a:defRPr/>
            </a:pPr>
            <a:r>
              <a:rPr lang="en-US" dirty="0">
                <a:latin typeface="Arial" charset="0"/>
                <a:ea typeface="ＭＳ Ｐゴシック" charset="0"/>
              </a:rPr>
              <a:t>Are there any abstract steps?</a:t>
            </a:r>
          </a:p>
        </p:txBody>
      </p:sp>
      <p:sp>
        <p:nvSpPr>
          <p:cNvPr id="8" name="Text Box 9">
            <a:extLst>
              <a:ext uri="{FF2B5EF4-FFF2-40B4-BE49-F238E27FC236}">
                <a16:creationId xmlns:a16="http://schemas.microsoft.com/office/drawing/2014/main" id="{B2B3D016-A7F9-A343-9AF0-4AD4076D3F06}"/>
              </a:ext>
            </a:extLst>
          </p:cNvPr>
          <p:cNvSpPr txBox="1">
            <a:spLocks noChangeArrowheads="1"/>
          </p:cNvSpPr>
          <p:nvPr/>
        </p:nvSpPr>
        <p:spPr bwMode="auto">
          <a:xfrm>
            <a:off x="1219200" y="1566862"/>
            <a:ext cx="4876800" cy="523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p>
            <a:pPr>
              <a:spcBef>
                <a:spcPct val="50000"/>
              </a:spcBef>
              <a:defRPr/>
            </a:pPr>
            <a:r>
              <a:rPr lang="en-US" sz="2800" b="1" i="0" dirty="0">
                <a:latin typeface="Arial" charset="0"/>
                <a:ea typeface="ＭＳ Ｐゴシック" charset="0"/>
              </a:rPr>
              <a:t>Calculate Square Root</a:t>
            </a:r>
            <a:endParaRPr lang="en-US" sz="2800" b="1" dirty="0">
              <a:latin typeface="Times" charset="0"/>
              <a:ea typeface="ＭＳ Ｐゴシック"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a:extLst>
              <a:ext uri="{FF2B5EF4-FFF2-40B4-BE49-F238E27FC236}">
                <a16:creationId xmlns:a16="http://schemas.microsoft.com/office/drawing/2014/main" id="{A5E05B71-88D9-9344-A924-96F74B4E1A9B}"/>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E9084CA-DBE5-594B-AB57-134603FF22F1}" type="slidenum">
              <a:rPr lang="en-US" altLang="en-US" sz="1400" b="1" i="0"/>
              <a:pPr>
                <a:spcBef>
                  <a:spcPct val="0"/>
                </a:spcBef>
                <a:buFontTx/>
                <a:buNone/>
              </a:pPr>
              <a:t>22</a:t>
            </a:fld>
            <a:endParaRPr lang="en-US" altLang="en-US" sz="1400" b="1" i="0" dirty="0"/>
          </a:p>
        </p:txBody>
      </p:sp>
      <p:sp>
        <p:nvSpPr>
          <p:cNvPr id="27651" name="Rectangle 8">
            <a:extLst>
              <a:ext uri="{FF2B5EF4-FFF2-40B4-BE49-F238E27FC236}">
                <a16:creationId xmlns:a16="http://schemas.microsoft.com/office/drawing/2014/main" id="{BE2ABD3D-1DD3-F349-AFB6-428EC55B1019}"/>
              </a:ext>
            </a:extLst>
          </p:cNvPr>
          <p:cNvSpPr>
            <a:spLocks noGrp="1" noChangeArrowheads="1"/>
          </p:cNvSpPr>
          <p:nvPr>
            <p:ph type="title" idx="4294967295"/>
          </p:nvPr>
        </p:nvSpPr>
        <p:spPr/>
        <p:txBody>
          <a:bodyPr/>
          <a:lstStyle/>
          <a:p>
            <a:r>
              <a:rPr lang="en-US" altLang="en-US" dirty="0">
                <a:ea typeface="ＭＳ Ｐゴシック" panose="020B0600070205080204" pitchFamily="34" charset="-128"/>
              </a:rPr>
              <a:t>Looping Statements </a:t>
            </a:r>
            <a:r>
              <a:rPr lang="en-US" altLang="en-US" sz="1800" dirty="0">
                <a:ea typeface="ＭＳ Ｐゴシック" panose="020B0600070205080204" pitchFamily="34" charset="-128"/>
              </a:rPr>
              <a:t>(5 of 6)</a:t>
            </a:r>
          </a:p>
        </p:txBody>
      </p:sp>
      <p:sp>
        <p:nvSpPr>
          <p:cNvPr id="27652" name="Text Box 4">
            <a:extLst>
              <a:ext uri="{FF2B5EF4-FFF2-40B4-BE49-F238E27FC236}">
                <a16:creationId xmlns:a16="http://schemas.microsoft.com/office/drawing/2014/main" id="{B7D3CBA0-124A-8449-9ECD-E3C3D989CAD6}"/>
              </a:ext>
            </a:extLst>
          </p:cNvPr>
          <p:cNvSpPr txBox="1">
            <a:spLocks noChangeArrowheads="1"/>
          </p:cNvSpPr>
          <p:nvPr/>
        </p:nvSpPr>
        <p:spPr bwMode="auto">
          <a:xfrm>
            <a:off x="1482762" y="2334317"/>
            <a:ext cx="6553200" cy="96837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tabLst>
                <a:tab pos="4572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4572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4572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4572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4572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dirty="0"/>
              <a:t>Set newGuess to </a:t>
            </a:r>
          </a:p>
          <a:p>
            <a:pPr algn="just">
              <a:lnSpc>
                <a:spcPct val="120000"/>
              </a:lnSpc>
              <a:spcBef>
                <a:spcPct val="0"/>
              </a:spcBef>
              <a:buFontTx/>
              <a:buNone/>
            </a:pPr>
            <a:r>
              <a:rPr lang="en-US" altLang="en-US" sz="2400" dirty="0"/>
              <a:t>	(guess + (square/guess)) / 2.0</a:t>
            </a:r>
            <a:endParaRPr lang="en-US" altLang="en-US" sz="2400" i="0" dirty="0"/>
          </a:p>
        </p:txBody>
      </p:sp>
      <p:sp>
        <p:nvSpPr>
          <p:cNvPr id="222214" name="Rectangle 6">
            <a:extLst>
              <a:ext uri="{FF2B5EF4-FFF2-40B4-BE49-F238E27FC236}">
                <a16:creationId xmlns:a16="http://schemas.microsoft.com/office/drawing/2014/main" id="{D9F663AA-ACB6-9646-9E78-313F1D79276E}"/>
              </a:ext>
            </a:extLst>
          </p:cNvPr>
          <p:cNvSpPr>
            <a:spLocks noChangeArrowheads="1"/>
          </p:cNvSpPr>
          <p:nvPr/>
        </p:nvSpPr>
        <p:spPr bwMode="auto">
          <a:xfrm>
            <a:off x="2362200" y="4051646"/>
            <a:ext cx="4343400" cy="762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wrap="none" anchor="ctr"/>
          <a:lstStyle/>
          <a:p>
            <a:pPr algn="ctr">
              <a:defRPr/>
            </a:pPr>
            <a:r>
              <a:rPr lang="en-US" dirty="0">
                <a:latin typeface="Arial" charset="0"/>
                <a:ea typeface="ＭＳ Ｐゴシック" charset="0"/>
              </a:rPr>
              <a:t>Are there any abstract steps?</a:t>
            </a:r>
          </a:p>
        </p:txBody>
      </p:sp>
      <p:sp>
        <p:nvSpPr>
          <p:cNvPr id="7" name="Text Box 9">
            <a:extLst>
              <a:ext uri="{FF2B5EF4-FFF2-40B4-BE49-F238E27FC236}">
                <a16:creationId xmlns:a16="http://schemas.microsoft.com/office/drawing/2014/main" id="{5E4F64A7-876A-B94C-BA5A-A6630288F257}"/>
              </a:ext>
            </a:extLst>
          </p:cNvPr>
          <p:cNvSpPr txBox="1">
            <a:spLocks noChangeArrowheads="1"/>
          </p:cNvSpPr>
          <p:nvPr/>
        </p:nvSpPr>
        <p:spPr bwMode="auto">
          <a:xfrm>
            <a:off x="1447800" y="1600200"/>
            <a:ext cx="4876800" cy="523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p>
            <a:pPr>
              <a:spcBef>
                <a:spcPct val="50000"/>
              </a:spcBef>
              <a:defRPr/>
            </a:pPr>
            <a:r>
              <a:rPr lang="en-US" sz="2800" b="1" i="0" dirty="0">
                <a:latin typeface="Arial" charset="0"/>
                <a:ea typeface="ＭＳ Ｐゴシック" charset="0"/>
              </a:rPr>
              <a:t>Calculate New Guess</a:t>
            </a:r>
            <a:endParaRPr lang="en-US" sz="2800" b="1" dirty="0">
              <a:latin typeface="Times" charset="0"/>
              <a:ea typeface="ＭＳ Ｐゴシック"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3">
            <a:extLst>
              <a:ext uri="{FF2B5EF4-FFF2-40B4-BE49-F238E27FC236}">
                <a16:creationId xmlns:a16="http://schemas.microsoft.com/office/drawing/2014/main" id="{3128D77D-FD49-B445-86D6-62FDC4D0F956}"/>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D124E4F3-A0BF-924F-A747-754C5CEDDF7B}" type="slidenum">
              <a:rPr lang="en-US" altLang="en-US" sz="1400" b="1" i="0"/>
              <a:pPr>
                <a:spcBef>
                  <a:spcPct val="0"/>
                </a:spcBef>
                <a:buFontTx/>
                <a:buNone/>
              </a:pPr>
              <a:t>23</a:t>
            </a:fld>
            <a:endParaRPr lang="en-US" altLang="en-US" sz="1400" b="1" i="0" dirty="0"/>
          </a:p>
        </p:txBody>
      </p:sp>
      <p:sp>
        <p:nvSpPr>
          <p:cNvPr id="28675" name="Rectangle 8">
            <a:extLst>
              <a:ext uri="{FF2B5EF4-FFF2-40B4-BE49-F238E27FC236}">
                <a16:creationId xmlns:a16="http://schemas.microsoft.com/office/drawing/2014/main" id="{63590EBC-77FC-4D4C-B34C-A873BCC76509}"/>
              </a:ext>
            </a:extLst>
          </p:cNvPr>
          <p:cNvSpPr>
            <a:spLocks noGrp="1" noChangeArrowheads="1"/>
          </p:cNvSpPr>
          <p:nvPr>
            <p:ph type="title" idx="4294967295"/>
          </p:nvPr>
        </p:nvSpPr>
        <p:spPr/>
        <p:txBody>
          <a:bodyPr/>
          <a:lstStyle/>
          <a:p>
            <a:r>
              <a:rPr lang="en-US" altLang="en-US" dirty="0">
                <a:ea typeface="ＭＳ Ｐゴシック" panose="020B0600070205080204" pitchFamily="34" charset="-128"/>
              </a:rPr>
              <a:t>Looping Statements </a:t>
            </a:r>
            <a:r>
              <a:rPr lang="en-US" altLang="en-US" sz="1800" dirty="0">
                <a:ea typeface="ＭＳ Ｐゴシック" panose="020B0600070205080204" pitchFamily="34" charset="-128"/>
              </a:rPr>
              <a:t>(6 of 6)</a:t>
            </a:r>
          </a:p>
        </p:txBody>
      </p:sp>
      <p:sp>
        <p:nvSpPr>
          <p:cNvPr id="28676" name="Text Box 7">
            <a:extLst>
              <a:ext uri="{FF2B5EF4-FFF2-40B4-BE49-F238E27FC236}">
                <a16:creationId xmlns:a16="http://schemas.microsoft.com/office/drawing/2014/main" id="{8099D49D-B5C8-2B40-81DE-80578989677D}"/>
              </a:ext>
            </a:extLst>
          </p:cNvPr>
          <p:cNvSpPr txBox="1">
            <a:spLocks noChangeArrowheads="1"/>
          </p:cNvSpPr>
          <p:nvPr/>
        </p:nvSpPr>
        <p:spPr bwMode="auto">
          <a:xfrm>
            <a:off x="1447800" y="1905000"/>
            <a:ext cx="6629400" cy="30861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tabLst>
                <a:tab pos="4572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4572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4572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4572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4572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9pPr>
          </a:lstStyle>
          <a:p>
            <a:pPr>
              <a:buFontTx/>
              <a:buNone/>
            </a:pPr>
            <a:r>
              <a:rPr lang="en-US" altLang="en-US" sz="2400" dirty="0"/>
              <a:t>Read in square</a:t>
            </a:r>
          </a:p>
          <a:p>
            <a:pPr algn="just">
              <a:lnSpc>
                <a:spcPct val="120000"/>
              </a:lnSpc>
              <a:spcBef>
                <a:spcPct val="0"/>
              </a:spcBef>
              <a:buFontTx/>
              <a:buNone/>
            </a:pPr>
            <a:r>
              <a:rPr lang="en-US" altLang="en-US" sz="2400" dirty="0"/>
              <a:t>Set guess to square/4</a:t>
            </a:r>
          </a:p>
          <a:p>
            <a:pPr algn="just">
              <a:lnSpc>
                <a:spcPct val="120000"/>
              </a:lnSpc>
              <a:spcBef>
                <a:spcPct val="0"/>
              </a:spcBef>
              <a:buFontTx/>
              <a:buNone/>
            </a:pPr>
            <a:r>
              <a:rPr lang="en-US" altLang="en-US" sz="2400" dirty="0"/>
              <a:t>Set epsilon to 1</a:t>
            </a:r>
          </a:p>
          <a:p>
            <a:pPr algn="just">
              <a:lnSpc>
                <a:spcPct val="120000"/>
              </a:lnSpc>
              <a:spcBef>
                <a:spcPct val="0"/>
              </a:spcBef>
              <a:buFontTx/>
              <a:buNone/>
            </a:pPr>
            <a:r>
              <a:rPr lang="en-US" altLang="en-US" sz="2400" dirty="0"/>
              <a:t>WHILE  (epsilon &gt; 0.001)</a:t>
            </a:r>
          </a:p>
          <a:p>
            <a:pPr algn="just">
              <a:lnSpc>
                <a:spcPct val="120000"/>
              </a:lnSpc>
              <a:spcBef>
                <a:spcPct val="0"/>
              </a:spcBef>
              <a:buFontTx/>
              <a:buNone/>
            </a:pPr>
            <a:r>
              <a:rPr lang="en-US" altLang="en-US" sz="2400" dirty="0"/>
              <a:t>	Calculate new guess</a:t>
            </a:r>
          </a:p>
          <a:p>
            <a:pPr algn="just">
              <a:lnSpc>
                <a:spcPct val="120000"/>
              </a:lnSpc>
              <a:spcBef>
                <a:spcPct val="0"/>
              </a:spcBef>
              <a:buFontTx/>
              <a:buNone/>
            </a:pPr>
            <a:r>
              <a:rPr lang="en-US" altLang="en-US" sz="2400" dirty="0"/>
              <a:t>	Set epsilon to abs(square - guess * guess)</a:t>
            </a:r>
          </a:p>
          <a:p>
            <a:pPr algn="just">
              <a:lnSpc>
                <a:spcPct val="120000"/>
              </a:lnSpc>
              <a:spcBef>
                <a:spcPct val="0"/>
              </a:spcBef>
              <a:buFontTx/>
              <a:buNone/>
            </a:pPr>
            <a:r>
              <a:rPr lang="en-US" altLang="en-US" sz="2400" dirty="0"/>
              <a:t>Write out square and the guess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3">
            <a:extLst>
              <a:ext uri="{FF2B5EF4-FFF2-40B4-BE49-F238E27FC236}">
                <a16:creationId xmlns:a16="http://schemas.microsoft.com/office/drawing/2014/main" id="{0F768CC0-805F-6D4E-A0B3-7D7853838F36}"/>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8809692-0431-7243-8690-7A132C7DFF84}" type="slidenum">
              <a:rPr lang="en-US" altLang="en-US" sz="1400"/>
              <a:pPr>
                <a:spcBef>
                  <a:spcPct val="0"/>
                </a:spcBef>
                <a:buFontTx/>
                <a:buNone/>
              </a:pPr>
              <a:t>24</a:t>
            </a:fld>
            <a:endParaRPr lang="en-US" altLang="en-US" sz="1400" dirty="0"/>
          </a:p>
        </p:txBody>
      </p:sp>
      <p:sp>
        <p:nvSpPr>
          <p:cNvPr id="29699" name="Rectangle 7">
            <a:extLst>
              <a:ext uri="{FF2B5EF4-FFF2-40B4-BE49-F238E27FC236}">
                <a16:creationId xmlns:a16="http://schemas.microsoft.com/office/drawing/2014/main" id="{7E2B812A-A6B2-6445-BE1D-F984AE75BA25}"/>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Composite Data Types </a:t>
            </a:r>
            <a:r>
              <a:rPr lang="en-US" altLang="en-US" sz="1800" dirty="0">
                <a:ea typeface="ＭＳ Ｐゴシック" panose="020B0600070205080204" pitchFamily="34" charset="-128"/>
              </a:rPr>
              <a:t>(1 of 3)</a:t>
            </a:r>
            <a:endParaRPr lang="en-US" altLang="en-US" sz="1600" dirty="0">
              <a:ea typeface="ＭＳ Ｐゴシック" panose="020B0600070205080204" pitchFamily="34" charset="-128"/>
            </a:endParaRPr>
          </a:p>
        </p:txBody>
      </p:sp>
      <p:sp>
        <p:nvSpPr>
          <p:cNvPr id="29700" name="Rectangle 8">
            <a:extLst>
              <a:ext uri="{FF2B5EF4-FFF2-40B4-BE49-F238E27FC236}">
                <a16:creationId xmlns:a16="http://schemas.microsoft.com/office/drawing/2014/main" id="{687FEB2B-5E2C-6E4D-847A-C13DDB9B96A0}"/>
              </a:ext>
            </a:extLst>
          </p:cNvPr>
          <p:cNvSpPr>
            <a:spLocks noGrp="1" noChangeArrowheads="1"/>
          </p:cNvSpPr>
          <p:nvPr>
            <p:ph type="body" idx="1"/>
          </p:nvPr>
        </p:nvSpPr>
        <p:spPr>
          <a:xfrm>
            <a:off x="457200" y="1371600"/>
            <a:ext cx="8229600" cy="4572000"/>
          </a:xfrm>
        </p:spPr>
        <p:txBody>
          <a:bodyPr/>
          <a:lstStyle/>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Records</a:t>
            </a:r>
          </a:p>
          <a:p>
            <a:pPr marL="0" indent="0" eaLnBrk="1" hangingPunct="1">
              <a:lnSpc>
                <a:spcPct val="90000"/>
              </a:lnSpc>
              <a:buFontTx/>
              <a:buNone/>
            </a:pPr>
            <a:r>
              <a:rPr lang="en-US" altLang="en-US" sz="2800" dirty="0">
                <a:ea typeface="ＭＳ Ｐゴシック" panose="020B0600070205080204" pitchFamily="34" charset="-128"/>
              </a:rPr>
              <a:t>A named heterogeneous collection of items in which individual items are accessed by name. For example, we could bundle name, age, and hourly wage items into a record named </a:t>
            </a:r>
            <a:r>
              <a:rPr lang="en-US" altLang="en-US" sz="2800" i="1" dirty="0">
                <a:ea typeface="ＭＳ Ｐゴシック" panose="020B0600070205080204" pitchFamily="34" charset="-128"/>
              </a:rPr>
              <a:t>Employee.</a:t>
            </a:r>
          </a:p>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Arrays</a:t>
            </a:r>
          </a:p>
          <a:p>
            <a:pPr marL="0" indent="0" eaLnBrk="1" hangingPunct="1">
              <a:lnSpc>
                <a:spcPct val="90000"/>
              </a:lnSpc>
              <a:buFontTx/>
              <a:buNone/>
            </a:pPr>
            <a:r>
              <a:rPr lang="en-US" altLang="en-US" sz="2800" dirty="0">
                <a:ea typeface="ＭＳ Ｐゴシック" panose="020B0600070205080204" pitchFamily="34" charset="-128"/>
              </a:rPr>
              <a:t>A named homogeneous collection of items in which an individual item is accessed by its position (index) within the collection</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E37C62AD-81EB-BC44-9CD1-153E6AEEA442}"/>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Composite Data Types </a:t>
            </a:r>
            <a:r>
              <a:rPr lang="en-US" altLang="en-US" sz="1800" dirty="0">
                <a:ea typeface="ＭＳ Ｐゴシック" panose="020B0600070205080204" pitchFamily="34" charset="-128"/>
              </a:rPr>
              <a:t>(2 of 3)</a:t>
            </a:r>
          </a:p>
        </p:txBody>
      </p:sp>
      <p:sp>
        <p:nvSpPr>
          <p:cNvPr id="30723" name="Content Placeholder 6">
            <a:extLst>
              <a:ext uri="{FF2B5EF4-FFF2-40B4-BE49-F238E27FC236}">
                <a16:creationId xmlns:a16="http://schemas.microsoft.com/office/drawing/2014/main" id="{B0B8D0EB-358F-6349-8ED8-9C6772ABD480}"/>
              </a:ext>
            </a:extLst>
          </p:cNvPr>
          <p:cNvSpPr>
            <a:spLocks noGrp="1"/>
          </p:cNvSpPr>
          <p:nvPr>
            <p:ph idx="1"/>
          </p:nvPr>
        </p:nvSpPr>
        <p:spPr>
          <a:xfrm>
            <a:off x="457200" y="1371600"/>
            <a:ext cx="8229600" cy="4572000"/>
          </a:xfrm>
        </p:spPr>
        <p:txBody>
          <a:bodyPr/>
          <a:lstStyle/>
          <a:p>
            <a:pPr>
              <a:spcBef>
                <a:spcPct val="0"/>
              </a:spcBef>
              <a:buFontTx/>
              <a:buNone/>
            </a:pPr>
            <a:endParaRPr lang="en-US" altLang="en-US" sz="2400" dirty="0">
              <a:ea typeface="ＭＳ Ｐゴシック" panose="020B0600070205080204" pitchFamily="34" charset="-128"/>
            </a:endParaRPr>
          </a:p>
          <a:p>
            <a:pPr>
              <a:spcBef>
                <a:spcPct val="0"/>
              </a:spcBef>
              <a:buFontTx/>
              <a:buNone/>
            </a:pPr>
            <a:endParaRPr lang="en-US" altLang="en-US" sz="2400" dirty="0">
              <a:ea typeface="ＭＳ Ｐゴシック" panose="020B0600070205080204" pitchFamily="34" charset="-128"/>
            </a:endParaRPr>
          </a:p>
          <a:p>
            <a:pPr>
              <a:spcBef>
                <a:spcPct val="0"/>
              </a:spcBef>
              <a:buFontTx/>
              <a:buNone/>
            </a:pPr>
            <a:endParaRPr lang="en-US" altLang="en-US" sz="2400" dirty="0">
              <a:ea typeface="ＭＳ Ｐゴシック" panose="020B0600070205080204" pitchFamily="34" charset="-128"/>
            </a:endParaRPr>
          </a:p>
          <a:p>
            <a:pPr>
              <a:spcBef>
                <a:spcPct val="0"/>
              </a:spcBef>
              <a:buFontTx/>
              <a:buNone/>
            </a:pPr>
            <a:endParaRPr lang="en-US" altLang="en-US" sz="2400" dirty="0">
              <a:ea typeface="ＭＳ Ｐゴシック" panose="020B0600070205080204" pitchFamily="34" charset="-128"/>
            </a:endParaRPr>
          </a:p>
          <a:p>
            <a:pPr>
              <a:spcBef>
                <a:spcPct val="0"/>
              </a:spcBef>
              <a:buFontTx/>
              <a:buNone/>
            </a:pPr>
            <a:endParaRPr lang="en-US" altLang="en-US" sz="2400" dirty="0">
              <a:ea typeface="ＭＳ Ｐゴシック" panose="020B0600070205080204" pitchFamily="34" charset="-128"/>
            </a:endParaRPr>
          </a:p>
          <a:p>
            <a:pPr>
              <a:spcBef>
                <a:spcPct val="0"/>
              </a:spcBef>
              <a:buFontTx/>
              <a:buNone/>
            </a:pPr>
            <a:endParaRPr lang="en-US" altLang="en-US" sz="2400" dirty="0">
              <a:ea typeface="ＭＳ Ｐゴシック" panose="020B0600070205080204" pitchFamily="34" charset="-128"/>
            </a:endParaRPr>
          </a:p>
          <a:p>
            <a:pPr>
              <a:spcBef>
                <a:spcPct val="0"/>
              </a:spcBef>
              <a:buFontTx/>
              <a:buNone/>
            </a:pPr>
            <a:r>
              <a:rPr lang="en-US" altLang="en-US" sz="2400" dirty="0">
                <a:ea typeface="ＭＳ Ｐゴシック" panose="020B0600070205080204" pitchFamily="34" charset="-128"/>
              </a:rPr>
              <a:t>Following algorithm stores values into the fields of record:</a:t>
            </a:r>
          </a:p>
          <a:p>
            <a:pPr>
              <a:spcBef>
                <a:spcPct val="0"/>
              </a:spcBef>
              <a:buFontTx/>
              <a:buNone/>
            </a:pPr>
            <a:endParaRPr lang="en-US" altLang="en-US" sz="2400" i="1" dirty="0">
              <a:ea typeface="ＭＳ Ｐゴシック" panose="020B0600070205080204" pitchFamily="34" charset="-128"/>
            </a:endParaRPr>
          </a:p>
          <a:p>
            <a:pPr>
              <a:spcBef>
                <a:spcPct val="0"/>
              </a:spcBef>
              <a:buFontTx/>
              <a:buNone/>
            </a:pPr>
            <a:r>
              <a:rPr lang="en-US" altLang="en-US" sz="2400" i="1" dirty="0">
                <a:ea typeface="ＭＳ Ｐゴシック" panose="020B0600070205080204" pitchFamily="34" charset="-128"/>
              </a:rPr>
              <a:t>Employee employee         </a:t>
            </a:r>
            <a:r>
              <a:rPr lang="en-US" altLang="en-US" sz="2400" i="1" dirty="0">
                <a:solidFill>
                  <a:srgbClr val="00B050"/>
                </a:solidFill>
                <a:ea typeface="ＭＳ Ｐゴシック" panose="020B0600070205080204" pitchFamily="34" charset="-128"/>
              </a:rPr>
              <a:t>// Declare and Employee variable</a:t>
            </a:r>
          </a:p>
          <a:p>
            <a:pPr>
              <a:spcBef>
                <a:spcPct val="0"/>
              </a:spcBef>
              <a:buFontTx/>
              <a:buNone/>
            </a:pPr>
            <a:r>
              <a:rPr lang="en-US" altLang="en-US" sz="2400" i="1" dirty="0">
                <a:ea typeface="ＭＳ Ｐゴシック" panose="020B0600070205080204" pitchFamily="34" charset="-128"/>
              </a:rPr>
              <a:t>Set employee.name to </a:t>
            </a:r>
            <a:r>
              <a:rPr lang="ja-JP" altLang="en-US" sz="2400" i="1" dirty="0">
                <a:ea typeface="ＭＳ Ｐゴシック" panose="020B0600070205080204" pitchFamily="34" charset="-128"/>
              </a:rPr>
              <a:t>“</a:t>
            </a:r>
            <a:r>
              <a:rPr lang="en-US" altLang="ja-JP" sz="2400" i="1" dirty="0">
                <a:ea typeface="ＭＳ Ｐゴシック" panose="020B0600070205080204" pitchFamily="34" charset="-128"/>
              </a:rPr>
              <a:t>Frank Jones</a:t>
            </a:r>
            <a:r>
              <a:rPr lang="ja-JP" altLang="en-US" sz="2400" i="1" dirty="0">
                <a:ea typeface="ＭＳ Ｐゴシック" panose="020B0600070205080204" pitchFamily="34" charset="-128"/>
              </a:rPr>
              <a:t>”</a:t>
            </a:r>
            <a:endParaRPr lang="en-US" altLang="ja-JP" sz="2400" i="1" dirty="0">
              <a:ea typeface="ＭＳ Ｐゴシック" panose="020B0600070205080204" pitchFamily="34" charset="-128"/>
            </a:endParaRPr>
          </a:p>
          <a:p>
            <a:pPr>
              <a:spcBef>
                <a:spcPct val="0"/>
              </a:spcBef>
              <a:buFontTx/>
              <a:buNone/>
            </a:pPr>
            <a:r>
              <a:rPr lang="en-US" altLang="en-US" sz="2400" i="1" dirty="0">
                <a:ea typeface="ＭＳ Ｐゴシック" panose="020B0600070205080204" pitchFamily="34" charset="-128"/>
              </a:rPr>
              <a:t>Set employee.age to 32</a:t>
            </a:r>
          </a:p>
          <a:p>
            <a:pPr>
              <a:spcBef>
                <a:spcPct val="0"/>
              </a:spcBef>
              <a:buFontTx/>
              <a:buNone/>
            </a:pPr>
            <a:r>
              <a:rPr lang="en-US" altLang="en-US" sz="2400" i="1" dirty="0">
                <a:ea typeface="ＭＳ Ｐゴシック" panose="020B0600070205080204" pitchFamily="34" charset="-128"/>
              </a:rPr>
              <a:t>Set employee.hourlyWage to 27.50</a:t>
            </a:r>
          </a:p>
          <a:p>
            <a:pPr>
              <a:buFontTx/>
              <a:buNone/>
            </a:pPr>
            <a:endParaRPr lang="en-US" altLang="en-US" sz="2400" i="1" dirty="0">
              <a:solidFill>
                <a:srgbClr val="00B050"/>
              </a:solidFill>
              <a:ea typeface="ＭＳ Ｐゴシック" panose="020B0600070205080204" pitchFamily="34" charset="-128"/>
            </a:endParaRPr>
          </a:p>
        </p:txBody>
      </p:sp>
      <p:sp>
        <p:nvSpPr>
          <p:cNvPr id="30724" name="Slide Number Placeholder 2">
            <a:extLst>
              <a:ext uri="{FF2B5EF4-FFF2-40B4-BE49-F238E27FC236}">
                <a16:creationId xmlns:a16="http://schemas.microsoft.com/office/drawing/2014/main" id="{9334F6FC-C8B0-9042-A4C0-3BF998B47AC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9BBDB35-7BF9-B44C-AF7A-A1249E34DD76}" type="slidenum">
              <a:rPr lang="en-US" altLang="en-US" sz="1400"/>
              <a:pPr>
                <a:spcBef>
                  <a:spcPct val="0"/>
                </a:spcBef>
                <a:buFontTx/>
                <a:buNone/>
              </a:pPr>
              <a:t>25</a:t>
            </a:fld>
            <a:endParaRPr lang="en-US" altLang="en-US" sz="1400" dirty="0"/>
          </a:p>
        </p:txBody>
      </p:sp>
      <p:pic>
        <p:nvPicPr>
          <p:cNvPr id="3" name="Picture 2" descr="The three fields of the record named employee read, name, age, and hourly wag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16826" y="1517072"/>
            <a:ext cx="3034148" cy="1454728"/>
          </a:xfrm>
          <a:prstGeom prst="rect">
            <a:avLst/>
          </a:prstGeom>
        </p:spPr>
      </p:pic>
      <p:sp>
        <p:nvSpPr>
          <p:cNvPr id="2" name="Rectangle 1"/>
          <p:cNvSpPr/>
          <p:nvPr/>
        </p:nvSpPr>
        <p:spPr>
          <a:xfrm>
            <a:off x="2971800" y="3048000"/>
            <a:ext cx="1871025" cy="338554"/>
          </a:xfrm>
          <a:prstGeom prst="rect">
            <a:avLst/>
          </a:prstGeom>
        </p:spPr>
        <p:txBody>
          <a:bodyPr wrap="none">
            <a:spAutoFit/>
          </a:bodyPr>
          <a:lstStyle/>
          <a:p>
            <a:r>
              <a:rPr lang="en-IN" sz="1600" i="0">
                <a:latin typeface="+mn-lt"/>
              </a:rPr>
              <a:t>Record Employee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2">
            <a:extLst>
              <a:ext uri="{FF2B5EF4-FFF2-40B4-BE49-F238E27FC236}">
                <a16:creationId xmlns:a16="http://schemas.microsoft.com/office/drawing/2014/main" id="{0401669C-A5CA-754F-A023-1E6F9E37956C}"/>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98D7598-31F8-814D-A93B-C93D4899BE8F}" type="slidenum">
              <a:rPr lang="en-US" altLang="en-US" sz="1400"/>
              <a:pPr>
                <a:spcBef>
                  <a:spcPct val="0"/>
                </a:spcBef>
                <a:buFontTx/>
                <a:buNone/>
              </a:pPr>
              <a:t>26</a:t>
            </a:fld>
            <a:endParaRPr lang="en-US" altLang="en-US" sz="1400" dirty="0"/>
          </a:p>
        </p:txBody>
      </p:sp>
      <p:sp>
        <p:nvSpPr>
          <p:cNvPr id="31747" name="Rectangle 2">
            <a:extLst>
              <a:ext uri="{FF2B5EF4-FFF2-40B4-BE49-F238E27FC236}">
                <a16:creationId xmlns:a16="http://schemas.microsoft.com/office/drawing/2014/main" id="{CFFBC9C6-F561-5741-AAC5-48A62D615EAF}"/>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Composite Data Types </a:t>
            </a:r>
            <a:r>
              <a:rPr lang="en-US" altLang="en-US" sz="1800" dirty="0">
                <a:ea typeface="ＭＳ Ｐゴシック" panose="020B0600070205080204" pitchFamily="34" charset="-128"/>
              </a:rPr>
              <a:t>(3 of 3)</a:t>
            </a:r>
            <a:r>
              <a:rPr lang="en-US" altLang="en-US" dirty="0">
                <a:ea typeface="ＭＳ Ｐゴシック" panose="020B0600070205080204" pitchFamily="34" charset="-128"/>
              </a:rPr>
              <a:t> </a:t>
            </a:r>
          </a:p>
        </p:txBody>
      </p:sp>
      <p:pic>
        <p:nvPicPr>
          <p:cNvPr id="31750" name="Picture 1" descr="An array of 10 numbers from the index [0] at the top to index [9] at the bottom reads, 1066, 1492, 1668, 1945, 1972, 1510, 999, 1001, 21, and 2001.">
            <a:extLst>
              <a:ext uri="{FF2B5EF4-FFF2-40B4-BE49-F238E27FC236}">
                <a16:creationId xmlns:a16="http://schemas.microsoft.com/office/drawing/2014/main" id="{571A8A7F-1BFE-3F41-8E87-B1D85DD2520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1371600"/>
            <a:ext cx="1989138" cy="4686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5063" name="AutoShape 7">
            <a:extLst>
              <a:ext uri="{FF2B5EF4-FFF2-40B4-BE49-F238E27FC236}">
                <a16:creationId xmlns:a16="http://schemas.microsoft.com/office/drawing/2014/main" id="{F51D1989-6112-C24E-8741-67833D93BA44}"/>
              </a:ext>
            </a:extLst>
          </p:cNvPr>
          <p:cNvSpPr>
            <a:spLocks noChangeArrowheads="1"/>
          </p:cNvSpPr>
          <p:nvPr/>
        </p:nvSpPr>
        <p:spPr bwMode="auto">
          <a:xfrm>
            <a:off x="4437063" y="1395805"/>
            <a:ext cx="1828800" cy="609600"/>
          </a:xfrm>
          <a:prstGeom prst="leftArrow">
            <a:avLst>
              <a:gd name="adj1" fmla="val 50000"/>
              <a:gd name="adj2" fmla="val 75000"/>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wrap="none" anchor="ctr"/>
          <a:lstStyle/>
          <a:p>
            <a:pPr algn="ctr">
              <a:defRPr/>
            </a:pPr>
            <a:r>
              <a:rPr lang="en-US" sz="1400" dirty="0">
                <a:latin typeface="Arial" charset="0"/>
                <a:ea typeface="ＭＳ Ｐゴシック" charset="0"/>
              </a:rPr>
              <a:t>numbers[0] </a:t>
            </a:r>
          </a:p>
        </p:txBody>
      </p:sp>
      <p:sp>
        <p:nvSpPr>
          <p:cNvPr id="45065" name="AutoShape 9">
            <a:extLst>
              <a:ext uri="{FF2B5EF4-FFF2-40B4-BE49-F238E27FC236}">
                <a16:creationId xmlns:a16="http://schemas.microsoft.com/office/drawing/2014/main" id="{D30B4B84-6859-9F49-B8BE-B8CE5D811018}"/>
              </a:ext>
            </a:extLst>
          </p:cNvPr>
          <p:cNvSpPr>
            <a:spLocks noChangeArrowheads="1"/>
          </p:cNvSpPr>
          <p:nvPr/>
        </p:nvSpPr>
        <p:spPr bwMode="auto">
          <a:xfrm>
            <a:off x="4437063" y="2950508"/>
            <a:ext cx="1828800" cy="609600"/>
          </a:xfrm>
          <a:prstGeom prst="leftArrow">
            <a:avLst>
              <a:gd name="adj1" fmla="val 50000"/>
              <a:gd name="adj2" fmla="val 75000"/>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wrap="none" anchor="ctr"/>
          <a:lstStyle/>
          <a:p>
            <a:pPr algn="ctr">
              <a:defRPr/>
            </a:pPr>
            <a:r>
              <a:rPr lang="en-US" sz="1400" dirty="0">
                <a:latin typeface="Arial" charset="0"/>
                <a:ea typeface="ＭＳ Ｐゴシック" charset="0"/>
              </a:rPr>
              <a:t>numbers[4] </a:t>
            </a:r>
          </a:p>
        </p:txBody>
      </p:sp>
      <p:sp>
        <p:nvSpPr>
          <p:cNvPr id="2" name="Rectangle 1"/>
          <p:cNvSpPr/>
          <p:nvPr/>
        </p:nvSpPr>
        <p:spPr>
          <a:xfrm>
            <a:off x="4953000" y="5719346"/>
            <a:ext cx="2446504" cy="338554"/>
          </a:xfrm>
          <a:prstGeom prst="rect">
            <a:avLst/>
          </a:prstGeom>
        </p:spPr>
        <p:txBody>
          <a:bodyPr wrap="none">
            <a:spAutoFit/>
          </a:bodyPr>
          <a:lstStyle/>
          <a:p>
            <a:r>
              <a:rPr lang="en-IN" sz="1600" i="0">
                <a:latin typeface="+mn-lt"/>
              </a:rPr>
              <a:t>An array of ten numbers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C1C7A6E1-D466-1C45-9FE8-9E46E0E085F7}"/>
              </a:ext>
            </a:extLst>
          </p:cNvPr>
          <p:cNvSpPr>
            <a:spLocks noGrp="1"/>
          </p:cNvSpPr>
          <p:nvPr>
            <p:ph type="title"/>
          </p:nvPr>
        </p:nvSpPr>
        <p:spPr>
          <a:xfrm>
            <a:off x="685800" y="152400"/>
            <a:ext cx="8229600" cy="1143000"/>
          </a:xfrm>
        </p:spPr>
        <p:txBody>
          <a:bodyPr/>
          <a:lstStyle/>
          <a:p>
            <a:r>
              <a:rPr lang="en-US" altLang="en-US" sz="3600" dirty="0">
                <a:ea typeface="ＭＳ Ｐゴシック" panose="020B0600070205080204" pitchFamily="34" charset="-128"/>
              </a:rPr>
              <a:t>Arrays</a:t>
            </a:r>
            <a:endParaRPr lang="en-US" altLang="en-US" dirty="0">
              <a:ea typeface="ＭＳ Ｐゴシック" panose="020B0600070205080204" pitchFamily="34" charset="-128"/>
            </a:endParaRPr>
          </a:p>
        </p:txBody>
      </p:sp>
      <p:sp>
        <p:nvSpPr>
          <p:cNvPr id="32771" name="Content Placeholder 2">
            <a:extLst>
              <a:ext uri="{FF2B5EF4-FFF2-40B4-BE49-F238E27FC236}">
                <a16:creationId xmlns:a16="http://schemas.microsoft.com/office/drawing/2014/main" id="{12EE9A0B-6F66-7C43-9B5E-F1049F76C6AB}"/>
              </a:ext>
            </a:extLst>
          </p:cNvPr>
          <p:cNvSpPr>
            <a:spLocks noGrp="1"/>
          </p:cNvSpPr>
          <p:nvPr>
            <p:ph idx="1"/>
          </p:nvPr>
        </p:nvSpPr>
        <p:spPr>
          <a:xfrm>
            <a:off x="609600" y="1304365"/>
            <a:ext cx="8229600" cy="4572000"/>
          </a:xfrm>
        </p:spPr>
        <p:txBody>
          <a:bodyPr/>
          <a:lstStyle/>
          <a:p>
            <a:pPr indent="0">
              <a:buFontTx/>
              <a:buNone/>
              <a:tabLst>
                <a:tab pos="457200" algn="l"/>
              </a:tabLst>
            </a:pPr>
            <a:r>
              <a:rPr lang="en-US" altLang="en-US" sz="2800" dirty="0">
                <a:ea typeface="ＭＳ Ｐゴシック" panose="020B0600070205080204" pitchFamily="34" charset="-128"/>
              </a:rPr>
              <a:t>As data is being read into an array, a counter is updated so that we always know how many data items were stored</a:t>
            </a:r>
          </a:p>
          <a:p>
            <a:pPr indent="0">
              <a:buFontTx/>
              <a:buNone/>
              <a:tabLst>
                <a:tab pos="457200" algn="l"/>
              </a:tabLst>
            </a:pPr>
            <a:endParaRPr lang="en-US" altLang="en-US" sz="2800" dirty="0">
              <a:ea typeface="ＭＳ Ｐゴシック" panose="020B0600070205080204" pitchFamily="34" charset="-128"/>
            </a:endParaRPr>
          </a:p>
          <a:p>
            <a:pPr indent="0">
              <a:buFontTx/>
              <a:buNone/>
              <a:tabLst>
                <a:tab pos="457200" algn="l"/>
              </a:tabLst>
            </a:pPr>
            <a:r>
              <a:rPr lang="en-US" altLang="en-US" sz="2800" dirty="0">
                <a:ea typeface="ＭＳ Ｐゴシック" panose="020B0600070205080204" pitchFamily="34" charset="-128"/>
              </a:rPr>
              <a:t>If the array is called </a:t>
            </a:r>
            <a:r>
              <a:rPr lang="en-US" altLang="en-US" sz="2800" i="1" dirty="0">
                <a:ea typeface="ＭＳ Ｐゴシック" panose="020B0600070205080204" pitchFamily="34" charset="-128"/>
              </a:rPr>
              <a:t>list</a:t>
            </a:r>
            <a:r>
              <a:rPr lang="en-US" altLang="en-US" sz="2800" dirty="0">
                <a:ea typeface="ＭＳ Ｐゴシック" panose="020B0600070205080204" pitchFamily="34" charset="-128"/>
              </a:rPr>
              <a:t>, we are working with </a:t>
            </a:r>
          </a:p>
          <a:p>
            <a:pPr indent="0">
              <a:buFontTx/>
              <a:buNone/>
              <a:tabLst>
                <a:tab pos="457200" algn="l"/>
              </a:tabLst>
            </a:pPr>
            <a:r>
              <a:rPr lang="en-US" altLang="en-US" sz="2800" i="1" dirty="0">
                <a:solidFill>
                  <a:srgbClr val="3333FF"/>
                </a:solidFill>
                <a:ea typeface="ＭＳ Ｐゴシック" panose="020B0600070205080204" pitchFamily="34" charset="-128"/>
              </a:rPr>
              <a:t>	</a:t>
            </a:r>
            <a:r>
              <a:rPr lang="en-US" altLang="en-US" sz="2800" i="1" dirty="0">
                <a:solidFill>
                  <a:srgbClr val="FF6600"/>
                </a:solidFill>
                <a:ea typeface="ＭＳ Ｐゴシック" panose="020B0600070205080204" pitchFamily="34" charset="-128"/>
              </a:rPr>
              <a:t>list[0] to list[length-1]	or</a:t>
            </a:r>
          </a:p>
          <a:p>
            <a:pPr indent="0">
              <a:buFontTx/>
              <a:buNone/>
              <a:tabLst>
                <a:tab pos="457200" algn="l"/>
              </a:tabLst>
            </a:pPr>
            <a:r>
              <a:rPr lang="en-US" altLang="en-US" sz="2800" i="1" dirty="0">
                <a:solidFill>
                  <a:srgbClr val="FF6600"/>
                </a:solidFill>
                <a:ea typeface="ＭＳ Ｐゴシック" panose="020B0600070205080204" pitchFamily="34" charset="-128"/>
              </a:rPr>
              <a:t>	list[0]..list[length-1]</a:t>
            </a:r>
          </a:p>
          <a:p>
            <a:pPr indent="0">
              <a:buFontTx/>
              <a:buNone/>
              <a:tabLst>
                <a:tab pos="457200" algn="l"/>
              </a:tabLst>
            </a:pPr>
            <a:endParaRPr lang="en-US" altLang="en-US" sz="2800" dirty="0">
              <a:ea typeface="ＭＳ Ｐゴシック" panose="020B0600070205080204" pitchFamily="34" charset="-128"/>
            </a:endParaRPr>
          </a:p>
        </p:txBody>
      </p:sp>
      <p:sp>
        <p:nvSpPr>
          <p:cNvPr id="32772" name="Slide Number Placeholder 3">
            <a:extLst>
              <a:ext uri="{FF2B5EF4-FFF2-40B4-BE49-F238E27FC236}">
                <a16:creationId xmlns:a16="http://schemas.microsoft.com/office/drawing/2014/main" id="{C0EF3AEB-9E84-6B43-903B-4D2B907370DC}"/>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0CD90D9-016E-A149-83FA-AC42A23ED0D3}" type="slidenum">
              <a:rPr lang="en-US" altLang="en-US" sz="1400"/>
              <a:pPr>
                <a:spcBef>
                  <a:spcPct val="0"/>
                </a:spcBef>
                <a:buFontTx/>
                <a:buNone/>
              </a:pPr>
              <a:t>27</a:t>
            </a:fld>
            <a:endParaRPr lang="en-US" altLang="en-US" sz="14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2">
            <a:extLst>
              <a:ext uri="{FF2B5EF4-FFF2-40B4-BE49-F238E27FC236}">
                <a16:creationId xmlns:a16="http://schemas.microsoft.com/office/drawing/2014/main" id="{006308EC-2106-1C4F-8971-46321C46C021}"/>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5BEBA78-4C8A-9040-ADBA-1B6AB345907E}" type="slidenum">
              <a:rPr lang="en-US" altLang="en-US" sz="1400"/>
              <a:pPr>
                <a:spcBef>
                  <a:spcPct val="0"/>
                </a:spcBef>
                <a:buFontTx/>
                <a:buNone/>
              </a:pPr>
              <a:t>28</a:t>
            </a:fld>
            <a:endParaRPr lang="en-US" altLang="en-US" sz="1400" dirty="0"/>
          </a:p>
        </p:txBody>
      </p:sp>
      <p:sp>
        <p:nvSpPr>
          <p:cNvPr id="33795" name="Rectangle 2">
            <a:extLst>
              <a:ext uri="{FF2B5EF4-FFF2-40B4-BE49-F238E27FC236}">
                <a16:creationId xmlns:a16="http://schemas.microsoft.com/office/drawing/2014/main" id="{3418A3B3-0636-DD43-8296-5B9700046E78}"/>
              </a:ext>
            </a:extLst>
          </p:cNvPr>
          <p:cNvSpPr>
            <a:spLocks noGrp="1" noChangeArrowheads="1"/>
          </p:cNvSpPr>
          <p:nvPr>
            <p:ph type="title"/>
          </p:nvPr>
        </p:nvSpPr>
        <p:spPr/>
        <p:txBody>
          <a:bodyPr/>
          <a:lstStyle/>
          <a:p>
            <a:r>
              <a:rPr lang="en-US" altLang="en-US" dirty="0">
                <a:ea typeface="ＭＳ Ｐゴシック" panose="020B0600070205080204" pitchFamily="34" charset="-128"/>
              </a:rPr>
              <a:t>An Unsorted Array</a:t>
            </a:r>
          </a:p>
        </p:txBody>
      </p:sp>
      <p:sp>
        <p:nvSpPr>
          <p:cNvPr id="33796" name="Rectangle 6">
            <a:extLst>
              <a:ext uri="{FF2B5EF4-FFF2-40B4-BE49-F238E27FC236}">
                <a16:creationId xmlns:a16="http://schemas.microsoft.com/office/drawing/2014/main" id="{0D934C2E-024E-764E-B1E5-AE9F1E3B9A56}"/>
              </a:ext>
            </a:extLst>
          </p:cNvPr>
          <p:cNvSpPr>
            <a:spLocks noChangeArrowheads="1"/>
          </p:cNvSpPr>
          <p:nvPr/>
        </p:nvSpPr>
        <p:spPr bwMode="auto">
          <a:xfrm>
            <a:off x="5867400" y="2895600"/>
            <a:ext cx="2743200" cy="838200"/>
          </a:xfrm>
          <a:prstGeom prst="rect">
            <a:avLst/>
          </a:prstGeom>
          <a:solidFill>
            <a:schemeClr val="accent1"/>
          </a:solidFill>
          <a:ln w="9525">
            <a:solidFill>
              <a:schemeClr val="tx1"/>
            </a:solidFill>
            <a:miter lim="800000"/>
            <a:headEnd/>
            <a:tailEnd/>
          </a:ln>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000" dirty="0">
                <a:latin typeface="Times" pitchFamily="2" charset="0"/>
              </a:rPr>
              <a:t>data[0]...data[length-1]</a:t>
            </a:r>
          </a:p>
          <a:p>
            <a:pPr>
              <a:spcBef>
                <a:spcPct val="0"/>
              </a:spcBef>
              <a:buFontTx/>
              <a:buNone/>
            </a:pPr>
            <a:r>
              <a:rPr lang="en-US" altLang="en-US" sz="2000" dirty="0">
                <a:latin typeface="Times" pitchFamily="2" charset="0"/>
              </a:rPr>
              <a:t>is of interest</a:t>
            </a:r>
          </a:p>
        </p:txBody>
      </p:sp>
      <p:pic>
        <p:nvPicPr>
          <p:cNvPr id="3" name="Picture 2" descr="A figure of the unsorted array named list of length 6 reads from the index [0] to [max_length -1 ] from top to bottom: 60, 75, 95, 80, 65, and 90. The portion between index [5] to [max_length -1 ] is left empty."/>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19200" y="1828800"/>
            <a:ext cx="4015048" cy="3682538"/>
          </a:xfrm>
          <a:prstGeom prst="rect">
            <a:avLst/>
          </a:prstGeom>
        </p:spPr>
      </p:pic>
      <p:sp>
        <p:nvSpPr>
          <p:cNvPr id="2" name="Rectangle 1"/>
          <p:cNvSpPr/>
          <p:nvPr/>
        </p:nvSpPr>
        <p:spPr>
          <a:xfrm>
            <a:off x="1219200" y="5579415"/>
            <a:ext cx="1816523" cy="338554"/>
          </a:xfrm>
          <a:prstGeom prst="rect">
            <a:avLst/>
          </a:prstGeom>
        </p:spPr>
        <p:txBody>
          <a:bodyPr wrap="none">
            <a:spAutoFit/>
          </a:bodyPr>
          <a:lstStyle/>
          <a:p>
            <a:r>
              <a:rPr lang="en-IN" sz="1600" i="0">
                <a:latin typeface="+mn-lt"/>
              </a:rPr>
              <a:t>An unsorted array</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2">
            <a:extLst>
              <a:ext uri="{FF2B5EF4-FFF2-40B4-BE49-F238E27FC236}">
                <a16:creationId xmlns:a16="http://schemas.microsoft.com/office/drawing/2014/main" id="{254ED54B-B00F-094E-BAE7-E27DC9F38F81}"/>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531E4D7-0CF1-2549-B84E-0A0FB1832EA5}" type="slidenum">
              <a:rPr lang="en-US" altLang="en-US" sz="1400" b="1" i="0"/>
              <a:pPr>
                <a:spcBef>
                  <a:spcPct val="0"/>
                </a:spcBef>
                <a:buFontTx/>
                <a:buNone/>
              </a:pPr>
              <a:t>29</a:t>
            </a:fld>
            <a:endParaRPr lang="en-US" altLang="en-US" sz="1400" b="1" i="0" dirty="0"/>
          </a:p>
        </p:txBody>
      </p:sp>
      <p:sp>
        <p:nvSpPr>
          <p:cNvPr id="34819" name="Rectangle 2">
            <a:extLst>
              <a:ext uri="{FF2B5EF4-FFF2-40B4-BE49-F238E27FC236}">
                <a16:creationId xmlns:a16="http://schemas.microsoft.com/office/drawing/2014/main" id="{A98E7490-3A8E-6F4D-8A50-7806993B5357}"/>
              </a:ext>
            </a:extLst>
          </p:cNvPr>
          <p:cNvSpPr>
            <a:spLocks noGrp="1" noChangeArrowheads="1"/>
          </p:cNvSpPr>
          <p:nvPr>
            <p:ph type="title" idx="4294967295"/>
          </p:nvPr>
        </p:nvSpPr>
        <p:spPr/>
        <p:txBody>
          <a:bodyPr/>
          <a:lstStyle/>
          <a:p>
            <a:pPr eaLnBrk="1" hangingPunct="1"/>
            <a:r>
              <a:rPr lang="en-US" altLang="en-US" dirty="0">
                <a:ea typeface="ＭＳ Ｐゴシック" panose="020B0600070205080204" pitchFamily="34" charset="-128"/>
              </a:rPr>
              <a:t>Composite Data Types </a:t>
            </a:r>
          </a:p>
        </p:txBody>
      </p:sp>
      <p:sp>
        <p:nvSpPr>
          <p:cNvPr id="34820" name="Text Box 4">
            <a:extLst>
              <a:ext uri="{FF2B5EF4-FFF2-40B4-BE49-F238E27FC236}">
                <a16:creationId xmlns:a16="http://schemas.microsoft.com/office/drawing/2014/main" id="{5759652F-BF31-2143-81E1-60BE29D0E213}"/>
              </a:ext>
            </a:extLst>
          </p:cNvPr>
          <p:cNvSpPr txBox="1">
            <a:spLocks noChangeArrowheads="1"/>
          </p:cNvSpPr>
          <p:nvPr/>
        </p:nvSpPr>
        <p:spPr bwMode="auto">
          <a:xfrm>
            <a:off x="1371600" y="2057400"/>
            <a:ext cx="6477000" cy="315912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tabLst>
                <a:tab pos="4572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4572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4572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4572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4572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457200" algn="l"/>
              </a:tabLst>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dirty="0"/>
              <a:t>integer data[20]</a:t>
            </a:r>
          </a:p>
          <a:p>
            <a:pPr algn="just">
              <a:lnSpc>
                <a:spcPct val="120000"/>
              </a:lnSpc>
              <a:spcBef>
                <a:spcPct val="0"/>
              </a:spcBef>
              <a:buFontTx/>
              <a:buNone/>
            </a:pPr>
            <a:r>
              <a:rPr lang="en-US" altLang="en-US" sz="2400" dirty="0"/>
              <a:t>Write </a:t>
            </a:r>
            <a:r>
              <a:rPr lang="ja-JP" altLang="en-US" sz="2400"/>
              <a:t>“</a:t>
            </a:r>
            <a:r>
              <a:rPr lang="en-US" altLang="ja-JP" sz="2400" dirty="0"/>
              <a:t>How many values?</a:t>
            </a:r>
            <a:r>
              <a:rPr lang="ja-JP" altLang="en-US" sz="2400"/>
              <a:t>”</a:t>
            </a:r>
            <a:endParaRPr lang="en-US" altLang="ja-JP" sz="2400" dirty="0"/>
          </a:p>
          <a:p>
            <a:pPr algn="just">
              <a:lnSpc>
                <a:spcPct val="120000"/>
              </a:lnSpc>
              <a:spcBef>
                <a:spcPct val="0"/>
              </a:spcBef>
              <a:buFontTx/>
              <a:buNone/>
            </a:pPr>
            <a:r>
              <a:rPr lang="en-US" altLang="en-US" sz="2400" dirty="0"/>
              <a:t>Read length</a:t>
            </a:r>
          </a:p>
          <a:p>
            <a:pPr algn="just">
              <a:lnSpc>
                <a:spcPct val="120000"/>
              </a:lnSpc>
              <a:spcBef>
                <a:spcPct val="0"/>
              </a:spcBef>
              <a:buFontTx/>
              <a:buNone/>
            </a:pPr>
            <a:r>
              <a:rPr lang="en-US" altLang="en-US" sz="2400" dirty="0"/>
              <a:t>Set index to 0</a:t>
            </a:r>
          </a:p>
          <a:p>
            <a:pPr algn="just">
              <a:lnSpc>
                <a:spcPct val="120000"/>
              </a:lnSpc>
              <a:spcBef>
                <a:spcPct val="0"/>
              </a:spcBef>
              <a:buFontTx/>
              <a:buNone/>
            </a:pPr>
            <a:r>
              <a:rPr lang="en-US" altLang="en-US" sz="2400" dirty="0"/>
              <a:t>WHILE (index &lt; length)</a:t>
            </a:r>
          </a:p>
          <a:p>
            <a:pPr algn="just">
              <a:lnSpc>
                <a:spcPct val="120000"/>
              </a:lnSpc>
              <a:spcBef>
                <a:spcPct val="0"/>
              </a:spcBef>
              <a:buFontTx/>
              <a:buNone/>
            </a:pPr>
            <a:r>
              <a:rPr lang="en-US" altLang="en-US" sz="2400" dirty="0"/>
              <a:t>	Read data[index]</a:t>
            </a:r>
          </a:p>
          <a:p>
            <a:pPr algn="just">
              <a:lnSpc>
                <a:spcPct val="120000"/>
              </a:lnSpc>
              <a:spcBef>
                <a:spcPct val="0"/>
              </a:spcBef>
              <a:buFontTx/>
              <a:buNone/>
            </a:pPr>
            <a:r>
              <a:rPr lang="en-US" altLang="en-US" sz="2400" dirty="0"/>
              <a:t>	Set index to index + 1</a:t>
            </a:r>
          </a:p>
        </p:txBody>
      </p:sp>
      <p:sp>
        <p:nvSpPr>
          <p:cNvPr id="228357" name="Text Box 5">
            <a:extLst>
              <a:ext uri="{FF2B5EF4-FFF2-40B4-BE49-F238E27FC236}">
                <a16:creationId xmlns:a16="http://schemas.microsoft.com/office/drawing/2014/main" id="{D0043C80-DDBE-BB4A-94AC-37EC99C31772}"/>
              </a:ext>
            </a:extLst>
          </p:cNvPr>
          <p:cNvSpPr txBox="1">
            <a:spLocks noChangeArrowheads="1"/>
          </p:cNvSpPr>
          <p:nvPr/>
        </p:nvSpPr>
        <p:spPr bwMode="auto">
          <a:xfrm>
            <a:off x="1371600" y="1524000"/>
            <a:ext cx="6019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p>
            <a:pPr>
              <a:spcBef>
                <a:spcPct val="50000"/>
              </a:spcBef>
              <a:defRPr/>
            </a:pPr>
            <a:r>
              <a:rPr lang="en-US" i="0" dirty="0">
                <a:latin typeface="Arial" charset="0"/>
                <a:ea typeface="ＭＳ Ｐゴシック" charset="0"/>
              </a:rPr>
              <a:t>Fill array numbers with </a:t>
            </a:r>
            <a:r>
              <a:rPr lang="en-US" dirty="0">
                <a:latin typeface="Arial" charset="0"/>
                <a:ea typeface="ＭＳ Ｐゴシック" charset="0"/>
              </a:rPr>
              <a:t>limit</a:t>
            </a:r>
            <a:r>
              <a:rPr lang="en-US" i="0" dirty="0">
                <a:latin typeface="Arial" charset="0"/>
                <a:ea typeface="ＭＳ Ｐゴシック" charset="0"/>
              </a:rPr>
              <a:t> values</a:t>
            </a:r>
            <a:endParaRPr lang="en-US" dirty="0">
              <a:latin typeface="Arial" charset="0"/>
              <a:ea typeface="ＭＳ Ｐゴシック"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Number Placeholder 3">
            <a:extLst>
              <a:ext uri="{FF2B5EF4-FFF2-40B4-BE49-F238E27FC236}">
                <a16:creationId xmlns:a16="http://schemas.microsoft.com/office/drawing/2014/main" id="{83733EB6-9982-9342-94C7-1E0D08BBB8DA}"/>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3DAA83F-FF17-F94A-AF73-A8D4BA5FE07A}" type="slidenum">
              <a:rPr lang="en-US" altLang="en-US" sz="1400"/>
              <a:pPr>
                <a:spcBef>
                  <a:spcPct val="0"/>
                </a:spcBef>
                <a:buFontTx/>
                <a:buNone/>
              </a:pPr>
              <a:t>3</a:t>
            </a:fld>
            <a:endParaRPr lang="en-US" altLang="en-US" sz="1400" dirty="0"/>
          </a:p>
        </p:txBody>
      </p:sp>
      <p:sp>
        <p:nvSpPr>
          <p:cNvPr id="5123" name="Rectangle 2">
            <a:extLst>
              <a:ext uri="{FF2B5EF4-FFF2-40B4-BE49-F238E27FC236}">
                <a16:creationId xmlns:a16="http://schemas.microsoft.com/office/drawing/2014/main" id="{EC6AA3AA-5C5A-EC47-B134-167473263B4D}"/>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Chapter Goals </a:t>
            </a:r>
            <a:r>
              <a:rPr lang="en-US" altLang="en-US" sz="1800" dirty="0">
                <a:solidFill>
                  <a:schemeClr val="tx1"/>
                </a:solidFill>
                <a:ea typeface="ＭＳ Ｐゴシック" panose="020B0600070205080204" pitchFamily="34" charset="-128"/>
              </a:rPr>
              <a:t>(2 of 2)</a:t>
            </a:r>
          </a:p>
        </p:txBody>
      </p:sp>
      <p:sp>
        <p:nvSpPr>
          <p:cNvPr id="5124" name="Rectangle 3">
            <a:extLst>
              <a:ext uri="{FF2B5EF4-FFF2-40B4-BE49-F238E27FC236}">
                <a16:creationId xmlns:a16="http://schemas.microsoft.com/office/drawing/2014/main" id="{136E8A14-3110-1D4C-B641-3B615F7B4EFD}"/>
              </a:ext>
            </a:extLst>
          </p:cNvPr>
          <p:cNvSpPr>
            <a:spLocks noGrp="1" noChangeArrowheads="1"/>
          </p:cNvSpPr>
          <p:nvPr>
            <p:ph type="body" idx="1"/>
          </p:nvPr>
        </p:nvSpPr>
        <p:spPr>
          <a:xfrm>
            <a:off x="457200" y="1752600"/>
            <a:ext cx="8229600" cy="4572000"/>
          </a:xfrm>
        </p:spPr>
        <p:txBody>
          <a:bodyPr/>
          <a:lstStyle/>
          <a:p>
            <a:pPr marL="342900" indent="-342900" eaLnBrk="1" hangingPunct="1">
              <a:lnSpc>
                <a:spcPct val="90000"/>
              </a:lnSpc>
            </a:pPr>
            <a:r>
              <a:rPr lang="en-US" altLang="en-US" sz="2400" dirty="0">
                <a:ea typeface="ＭＳ Ｐゴシック" panose="020B0600070205080204" pitchFamily="34" charset="-128"/>
              </a:rPr>
              <a:t>Describe the </a:t>
            </a:r>
            <a:r>
              <a:rPr lang="en-US" altLang="en-US" sz="2400" dirty="0">
                <a:solidFill>
                  <a:srgbClr val="FF6600"/>
                </a:solidFill>
                <a:ea typeface="ＭＳ Ｐゴシック" panose="020B0600070205080204" pitchFamily="34" charset="-128"/>
              </a:rPr>
              <a:t>Quicksort </a:t>
            </a:r>
            <a:r>
              <a:rPr lang="en-US" altLang="en-US" sz="2400" dirty="0">
                <a:ea typeface="ＭＳ Ｐゴシック" panose="020B0600070205080204" pitchFamily="34" charset="-128"/>
              </a:rPr>
              <a:t>algorithm </a:t>
            </a:r>
          </a:p>
          <a:p>
            <a:pPr marL="342900" indent="-342900" eaLnBrk="1" hangingPunct="1">
              <a:lnSpc>
                <a:spcPct val="90000"/>
              </a:lnSpc>
            </a:pPr>
            <a:r>
              <a:rPr lang="en-US" altLang="en-US" sz="2400" dirty="0">
                <a:ea typeface="ＭＳ Ｐゴシック" panose="020B0600070205080204" pitchFamily="34" charset="-128"/>
              </a:rPr>
              <a:t>Apply the </a:t>
            </a:r>
            <a:r>
              <a:rPr lang="en-US" altLang="en-US" sz="2400" dirty="0">
                <a:solidFill>
                  <a:srgbClr val="FF6600"/>
                </a:solidFill>
                <a:ea typeface="ＭＳ Ｐゴシック" panose="020B0600070205080204" pitchFamily="34" charset="-128"/>
              </a:rPr>
              <a:t>selection </a:t>
            </a:r>
            <a:r>
              <a:rPr lang="en-US" altLang="en-US" sz="2400" dirty="0">
                <a:ea typeface="ＭＳ Ｐゴシック" panose="020B0600070205080204" pitchFamily="34" charset="-128"/>
              </a:rPr>
              <a:t>sort, </a:t>
            </a:r>
            <a:r>
              <a:rPr lang="en-US" altLang="en-US" sz="2400" dirty="0">
                <a:solidFill>
                  <a:srgbClr val="FF6600"/>
                </a:solidFill>
                <a:ea typeface="ＭＳ Ｐゴシック" panose="020B0600070205080204" pitchFamily="34" charset="-128"/>
              </a:rPr>
              <a:t>bubble </a:t>
            </a:r>
            <a:r>
              <a:rPr lang="en-US" altLang="en-US" sz="2400" dirty="0">
                <a:ea typeface="ＭＳ Ｐゴシック" panose="020B0600070205080204" pitchFamily="34" charset="-128"/>
              </a:rPr>
              <a:t>sort, </a:t>
            </a:r>
            <a:r>
              <a:rPr lang="en-US" altLang="en-US" sz="2400" dirty="0">
                <a:solidFill>
                  <a:srgbClr val="FF6600"/>
                </a:solidFill>
                <a:ea typeface="ＭＳ Ｐゴシック" panose="020B0600070205080204" pitchFamily="34" charset="-128"/>
              </a:rPr>
              <a:t>insertion </a:t>
            </a:r>
            <a:r>
              <a:rPr lang="en-US" altLang="en-US" sz="2400" dirty="0">
                <a:ea typeface="ＭＳ Ｐゴシック" panose="020B0600070205080204" pitchFamily="34" charset="-128"/>
              </a:rPr>
              <a:t>sort, and </a:t>
            </a:r>
            <a:r>
              <a:rPr lang="en-US" altLang="en-US" sz="2400" dirty="0">
                <a:solidFill>
                  <a:srgbClr val="FF6600"/>
                </a:solidFill>
                <a:ea typeface="ＭＳ Ｐゴシック" panose="020B0600070205080204" pitchFamily="34" charset="-128"/>
              </a:rPr>
              <a:t>Quicksort </a:t>
            </a:r>
            <a:r>
              <a:rPr lang="en-US" altLang="en-US" sz="2400" dirty="0">
                <a:ea typeface="ＭＳ Ｐゴシック" panose="020B0600070205080204" pitchFamily="34" charset="-128"/>
              </a:rPr>
              <a:t>to an array of items by hand</a:t>
            </a:r>
          </a:p>
          <a:p>
            <a:pPr marL="342900" indent="-342900" eaLnBrk="1" hangingPunct="1">
              <a:lnSpc>
                <a:spcPct val="90000"/>
              </a:lnSpc>
            </a:pPr>
            <a:r>
              <a:rPr lang="en-US" altLang="en-US" sz="2400" dirty="0">
                <a:ea typeface="ＭＳ Ｐゴシック" panose="020B0600070205080204" pitchFamily="34" charset="-128"/>
              </a:rPr>
              <a:t>Apply the </a:t>
            </a:r>
            <a:r>
              <a:rPr lang="en-US" altLang="en-US" sz="2400" dirty="0">
                <a:solidFill>
                  <a:srgbClr val="FF6600"/>
                </a:solidFill>
                <a:ea typeface="ＭＳ Ｐゴシック" panose="020B0600070205080204" pitchFamily="34" charset="-128"/>
              </a:rPr>
              <a:t>binary search </a:t>
            </a:r>
            <a:r>
              <a:rPr lang="en-US" altLang="en-US" sz="2400" dirty="0">
                <a:ea typeface="ＭＳ Ｐゴシック" panose="020B0600070205080204" pitchFamily="34" charset="-128"/>
              </a:rPr>
              <a:t>algorithm</a:t>
            </a:r>
          </a:p>
          <a:p>
            <a:pPr marL="342900" indent="-342900" eaLnBrk="1" hangingPunct="1"/>
            <a:r>
              <a:rPr lang="en-US" altLang="en-US" sz="2400" dirty="0">
                <a:ea typeface="ＭＳ Ｐゴシック" panose="020B0600070205080204" pitchFamily="34" charset="-128"/>
              </a:rPr>
              <a:t>Demonstrate an </a:t>
            </a:r>
            <a:r>
              <a:rPr lang="en-US" altLang="en-US" sz="2400" dirty="0">
                <a:solidFill>
                  <a:srgbClr val="FF6600"/>
                </a:solidFill>
                <a:ea typeface="ＭＳ Ｐゴシック" panose="020B0600070205080204" pitchFamily="34" charset="-128"/>
              </a:rPr>
              <a:t>understanding of the algorithms </a:t>
            </a:r>
            <a:r>
              <a:rPr lang="en-US" altLang="en-US" sz="2400" dirty="0">
                <a:ea typeface="ＭＳ Ｐゴシック" panose="020B0600070205080204" pitchFamily="34" charset="-128"/>
              </a:rPr>
              <a:t>in this chapter by </a:t>
            </a:r>
            <a:r>
              <a:rPr lang="en-US" altLang="en-US" sz="2400" dirty="0">
                <a:solidFill>
                  <a:srgbClr val="FF6600"/>
                </a:solidFill>
                <a:ea typeface="ＭＳ Ｐゴシック" panose="020B0600070205080204" pitchFamily="34" charset="-128"/>
              </a:rPr>
              <a:t>hand-simulating</a:t>
            </a:r>
            <a:r>
              <a:rPr lang="en-US" altLang="en-US" sz="2400" dirty="0">
                <a:ea typeface="ＭＳ Ｐゴシック" panose="020B0600070205080204" pitchFamily="34" charset="-128"/>
              </a:rPr>
              <a:t> them with a sequence of items </a:t>
            </a:r>
          </a:p>
          <a:p>
            <a:pPr marL="342900" indent="-342900" eaLnBrk="1" hangingPunct="1"/>
            <a:endParaRPr lang="en-US" altLang="en-US" sz="2400" dirty="0">
              <a:ea typeface="ＭＳ Ｐゴシック" panose="020B0600070205080204" pitchFamily="34" charset="-128"/>
            </a:endParaRPr>
          </a:p>
          <a:p>
            <a:pPr marL="342900" indent="-342900" eaLnBrk="1" hangingPunct="1">
              <a:lnSpc>
                <a:spcPct val="90000"/>
              </a:lnSpc>
            </a:pPr>
            <a:endParaRPr lang="en-US" altLang="en-US" sz="2800" dirty="0">
              <a:ea typeface="ＭＳ Ｐゴシック" panose="020B0600070205080204" pitchFamily="34" charset="-128"/>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CDA17229-0544-CA4B-A747-6E3F0E8186C7}"/>
              </a:ext>
            </a:extLst>
          </p:cNvPr>
          <p:cNvSpPr>
            <a:spLocks noGrp="1"/>
          </p:cNvSpPr>
          <p:nvPr>
            <p:ph type="title"/>
          </p:nvPr>
        </p:nvSpPr>
        <p:spPr/>
        <p:txBody>
          <a:bodyPr/>
          <a:lstStyle/>
          <a:p>
            <a:r>
              <a:rPr lang="en-US" altLang="en-US" dirty="0">
                <a:ea typeface="ＭＳ Ｐゴシック" panose="020B0600070205080204" pitchFamily="34" charset="-128"/>
              </a:rPr>
              <a:t>Sequential Search of an Unsorted Array</a:t>
            </a:r>
          </a:p>
        </p:txBody>
      </p:sp>
      <p:sp>
        <p:nvSpPr>
          <p:cNvPr id="35843" name="Content Placeholder 2">
            <a:extLst>
              <a:ext uri="{FF2B5EF4-FFF2-40B4-BE49-F238E27FC236}">
                <a16:creationId xmlns:a16="http://schemas.microsoft.com/office/drawing/2014/main" id="{0EC2C685-D8A2-2E48-A198-C955A2C7CF5F}"/>
              </a:ext>
            </a:extLst>
          </p:cNvPr>
          <p:cNvSpPr>
            <a:spLocks noGrp="1"/>
          </p:cNvSpPr>
          <p:nvPr>
            <p:ph idx="1"/>
          </p:nvPr>
        </p:nvSpPr>
        <p:spPr/>
        <p:txBody>
          <a:bodyPr/>
          <a:lstStyle/>
          <a:p>
            <a:pPr>
              <a:buFontTx/>
              <a:buNone/>
            </a:pPr>
            <a:r>
              <a:rPr lang="en-US" altLang="en-US" sz="2800" dirty="0">
                <a:ea typeface="ＭＳ Ｐゴシック" panose="020B0600070205080204" pitchFamily="34" charset="-128"/>
              </a:rPr>
              <a:t>A sequential search examines each item in turn and compares it to the one we are searching.</a:t>
            </a:r>
          </a:p>
          <a:p>
            <a:pPr>
              <a:buFontTx/>
              <a:buNone/>
            </a:pPr>
            <a:r>
              <a:rPr lang="en-US" altLang="en-US" sz="2800" dirty="0">
                <a:ea typeface="ＭＳ Ｐゴシック" panose="020B0600070205080204" pitchFamily="34" charset="-128"/>
              </a:rPr>
              <a:t>If it matches, we have found the item. If not, we look at the next item in the array. </a:t>
            </a:r>
          </a:p>
          <a:p>
            <a:pPr>
              <a:buFontTx/>
              <a:buNone/>
            </a:pPr>
            <a:r>
              <a:rPr lang="en-US" altLang="en-US" sz="2800" dirty="0">
                <a:ea typeface="ＭＳ Ｐゴシック" panose="020B0600070205080204" pitchFamily="34" charset="-128"/>
              </a:rPr>
              <a:t>We stop either when we have </a:t>
            </a:r>
            <a:r>
              <a:rPr lang="en-US" altLang="en-US" sz="2800" dirty="0">
                <a:solidFill>
                  <a:srgbClr val="FF6600"/>
                </a:solidFill>
                <a:ea typeface="ＭＳ Ｐゴシック" panose="020B0600070205080204" pitchFamily="34" charset="-128"/>
              </a:rPr>
              <a:t>found the item </a:t>
            </a:r>
            <a:r>
              <a:rPr lang="en-US" altLang="en-US" sz="2800" dirty="0">
                <a:ea typeface="ＭＳ Ｐゴシック" panose="020B0600070205080204" pitchFamily="34" charset="-128"/>
              </a:rPr>
              <a:t>or when we have looked </a:t>
            </a:r>
            <a:r>
              <a:rPr lang="en-US" altLang="en-US" sz="2800" dirty="0">
                <a:solidFill>
                  <a:srgbClr val="FF6600"/>
                </a:solidFill>
                <a:ea typeface="ＭＳ Ｐゴシック" panose="020B0600070205080204" pitchFamily="34" charset="-128"/>
              </a:rPr>
              <a:t>at all the items and not found</a:t>
            </a:r>
            <a:r>
              <a:rPr lang="en-US" altLang="en-US" sz="2800" dirty="0">
                <a:ea typeface="ＭＳ Ｐゴシック" panose="020B0600070205080204" pitchFamily="34" charset="-128"/>
              </a:rPr>
              <a:t> a match</a:t>
            </a:r>
          </a:p>
          <a:p>
            <a:pPr>
              <a:buFontTx/>
              <a:buNone/>
            </a:pPr>
            <a:r>
              <a:rPr lang="en-US" altLang="en-US" sz="2800" dirty="0">
                <a:ea typeface="ＭＳ Ｐゴシック" panose="020B0600070205080204" pitchFamily="34" charset="-128"/>
              </a:rPr>
              <a:t>Thus, a loop with two ending conditions</a:t>
            </a:r>
            <a:endParaRPr lang="en-US" altLang="en-US" dirty="0">
              <a:ea typeface="ＭＳ Ｐゴシック" panose="020B0600070205080204" pitchFamily="34" charset="-128"/>
            </a:endParaRPr>
          </a:p>
        </p:txBody>
      </p:sp>
      <p:sp>
        <p:nvSpPr>
          <p:cNvPr id="35844" name="Slide Number Placeholder 3">
            <a:extLst>
              <a:ext uri="{FF2B5EF4-FFF2-40B4-BE49-F238E27FC236}">
                <a16:creationId xmlns:a16="http://schemas.microsoft.com/office/drawing/2014/main" id="{52A7644E-2011-D54C-897F-C79C817794BB}"/>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55517487-5760-1D46-9DDF-E4F633509A1C}" type="slidenum">
              <a:rPr lang="en-US" altLang="en-US" sz="1400"/>
              <a:pPr>
                <a:spcBef>
                  <a:spcPct val="0"/>
                </a:spcBef>
                <a:buFontTx/>
                <a:buNone/>
              </a:pPr>
              <a:t>30</a:t>
            </a:fld>
            <a:endParaRPr lang="en-US" altLang="en-US" sz="14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3557C8D9-A0C7-6A4C-AFF9-353DD7601851}"/>
              </a:ext>
            </a:extLst>
          </p:cNvPr>
          <p:cNvSpPr>
            <a:spLocks noGrp="1"/>
          </p:cNvSpPr>
          <p:nvPr>
            <p:ph type="title"/>
          </p:nvPr>
        </p:nvSpPr>
        <p:spPr/>
        <p:txBody>
          <a:bodyPr/>
          <a:lstStyle/>
          <a:p>
            <a:r>
              <a:rPr lang="en-US" altLang="en-US" sz="3600" dirty="0">
                <a:ea typeface="ＭＳ Ｐゴシック" panose="020B0600070205080204" pitchFamily="34" charset="-128"/>
              </a:rPr>
              <a:t>Sequential Search Algorithm </a:t>
            </a:r>
          </a:p>
        </p:txBody>
      </p:sp>
      <p:sp>
        <p:nvSpPr>
          <p:cNvPr id="36867" name="Content Placeholder 3">
            <a:extLst>
              <a:ext uri="{FF2B5EF4-FFF2-40B4-BE49-F238E27FC236}">
                <a16:creationId xmlns:a16="http://schemas.microsoft.com/office/drawing/2014/main" id="{AE02FF46-07AC-B54A-953C-EE442ADFCC5D}"/>
              </a:ext>
            </a:extLst>
          </p:cNvPr>
          <p:cNvSpPr>
            <a:spLocks noGrp="1"/>
          </p:cNvSpPr>
          <p:nvPr>
            <p:ph idx="1"/>
          </p:nvPr>
        </p:nvSpPr>
        <p:spPr>
          <a:xfrm>
            <a:off x="533400" y="1524000"/>
            <a:ext cx="8229600" cy="4800600"/>
          </a:xfrm>
          <a:solidFill>
            <a:schemeClr val="bg1"/>
          </a:solidFill>
        </p:spPr>
        <p:txBody>
          <a:bodyPr/>
          <a:lstStyle/>
          <a:p>
            <a:pPr>
              <a:buFontTx/>
              <a:buNone/>
            </a:pPr>
            <a:r>
              <a:rPr lang="en-US" altLang="en-US" sz="2400" i="1" dirty="0">
                <a:ea typeface="ＭＳ Ｐゴシック" panose="020B0600070205080204" pitchFamily="34" charset="-128"/>
              </a:rPr>
              <a:t>Set Position to 0</a:t>
            </a:r>
          </a:p>
          <a:p>
            <a:pPr>
              <a:buFontTx/>
              <a:buNone/>
            </a:pPr>
            <a:r>
              <a:rPr lang="en-US" altLang="en-US" sz="2400" i="1" dirty="0">
                <a:ea typeface="ＭＳ Ｐゴシック" panose="020B0600070205080204" pitchFamily="34" charset="-128"/>
              </a:rPr>
              <a:t>Set found to FALSE</a:t>
            </a:r>
          </a:p>
          <a:p>
            <a:pPr>
              <a:buFontTx/>
              <a:buNone/>
            </a:pPr>
            <a:r>
              <a:rPr lang="en-US" altLang="en-US" sz="2400" i="1" dirty="0">
                <a:ea typeface="ＭＳ Ｐゴシック" panose="020B0600070205080204" pitchFamily="34" charset="-128"/>
              </a:rPr>
              <a:t>WHILE (position &lt; length </a:t>
            </a:r>
            <a:r>
              <a:rPr lang="en-US" altLang="en-US" sz="2400" i="1" dirty="0">
                <a:solidFill>
                  <a:srgbClr val="FF6600"/>
                </a:solidFill>
                <a:ea typeface="ＭＳ Ｐゴシック" panose="020B0600070205080204" pitchFamily="34" charset="-128"/>
              </a:rPr>
              <a:t>AND NOT </a:t>
            </a:r>
            <a:r>
              <a:rPr lang="en-US" altLang="en-US" sz="2400" i="1" dirty="0">
                <a:ea typeface="ＭＳ Ｐゴシック" panose="020B0600070205080204" pitchFamily="34" charset="-128"/>
              </a:rPr>
              <a:t>found )</a:t>
            </a:r>
          </a:p>
          <a:p>
            <a:pPr>
              <a:buFontTx/>
              <a:buNone/>
            </a:pPr>
            <a:r>
              <a:rPr lang="en-US" altLang="en-US" sz="2400" i="1" dirty="0">
                <a:ea typeface="ＭＳ Ｐゴシック" panose="020B0600070205080204" pitchFamily="34" charset="-128"/>
              </a:rPr>
              <a:t>		IF (numbers [position] equals searchitem)</a:t>
            </a:r>
          </a:p>
          <a:p>
            <a:pPr>
              <a:buFontTx/>
              <a:buNone/>
            </a:pPr>
            <a:r>
              <a:rPr lang="en-US" altLang="en-US" sz="2400" i="1" dirty="0">
                <a:ea typeface="ＭＳ Ｐゴシック" panose="020B0600070205080204" pitchFamily="34" charset="-128"/>
              </a:rPr>
              <a:t>			Set Found to TRUE</a:t>
            </a:r>
          </a:p>
          <a:p>
            <a:pPr>
              <a:buFontTx/>
              <a:buNone/>
            </a:pPr>
            <a:r>
              <a:rPr lang="en-US" altLang="en-US" sz="2400" i="1" dirty="0">
                <a:ea typeface="ＭＳ Ｐゴシック" panose="020B0600070205080204" pitchFamily="34" charset="-128"/>
              </a:rPr>
              <a:t>		ELSE </a:t>
            </a:r>
          </a:p>
          <a:p>
            <a:pPr>
              <a:buFontTx/>
              <a:buNone/>
            </a:pPr>
            <a:r>
              <a:rPr lang="en-US" altLang="en-US" sz="2400" i="1" dirty="0">
                <a:ea typeface="ＭＳ Ｐゴシック" panose="020B0600070205080204" pitchFamily="34" charset="-128"/>
              </a:rPr>
              <a:t>			Set position to position + 1</a:t>
            </a:r>
            <a:endParaRPr lang="en-US" altLang="en-US" sz="2800" i="1" dirty="0">
              <a:ea typeface="ＭＳ Ｐゴシック" panose="020B0600070205080204" pitchFamily="34" charset="-128"/>
            </a:endParaRPr>
          </a:p>
        </p:txBody>
      </p:sp>
      <p:sp>
        <p:nvSpPr>
          <p:cNvPr id="36868" name="Slide Number Placeholder 2">
            <a:extLst>
              <a:ext uri="{FF2B5EF4-FFF2-40B4-BE49-F238E27FC236}">
                <a16:creationId xmlns:a16="http://schemas.microsoft.com/office/drawing/2014/main" id="{AB199178-4046-DC49-898C-CA65CE66A7FC}"/>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2E0C490-1DA9-9A41-B566-24C667E627F1}" type="slidenum">
              <a:rPr lang="en-US" altLang="en-US" sz="1400"/>
              <a:pPr>
                <a:spcBef>
                  <a:spcPct val="0"/>
                </a:spcBef>
                <a:buFontTx/>
                <a:buNone/>
              </a:pPr>
              <a:t>31</a:t>
            </a:fld>
            <a:endParaRPr lang="en-US" altLang="en-US" sz="1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3">
            <a:extLst>
              <a:ext uri="{FF2B5EF4-FFF2-40B4-BE49-F238E27FC236}">
                <a16:creationId xmlns:a16="http://schemas.microsoft.com/office/drawing/2014/main" id="{A5A04A2B-F42D-E242-9BAC-0D3E20B1E42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6239BAF-0CD5-3244-B254-717F7B5A7547}" type="slidenum">
              <a:rPr lang="en-US" altLang="en-US" sz="1400"/>
              <a:pPr>
                <a:spcBef>
                  <a:spcPct val="0"/>
                </a:spcBef>
                <a:buFontTx/>
                <a:buNone/>
              </a:pPr>
              <a:t>32</a:t>
            </a:fld>
            <a:endParaRPr lang="en-US" altLang="en-US" sz="1400" dirty="0"/>
          </a:p>
        </p:txBody>
      </p:sp>
      <p:sp>
        <p:nvSpPr>
          <p:cNvPr id="37891" name="Rectangle 2">
            <a:extLst>
              <a:ext uri="{FF2B5EF4-FFF2-40B4-BE49-F238E27FC236}">
                <a16:creationId xmlns:a16="http://schemas.microsoft.com/office/drawing/2014/main" id="{6127D19C-95FC-BA44-AF1B-002DDF1A905B}"/>
              </a:ext>
            </a:extLst>
          </p:cNvPr>
          <p:cNvSpPr>
            <a:spLocks noGrp="1" noChangeArrowheads="1"/>
          </p:cNvSpPr>
          <p:nvPr>
            <p:ph type="title"/>
          </p:nvPr>
        </p:nvSpPr>
        <p:spPr>
          <a:xfrm>
            <a:off x="609600" y="152400"/>
            <a:ext cx="7543800" cy="1371600"/>
          </a:xfrm>
        </p:spPr>
        <p:txBody>
          <a:bodyPr/>
          <a:lstStyle/>
          <a:p>
            <a:r>
              <a:rPr lang="en-US" altLang="en-US" dirty="0">
                <a:ea typeface="ＭＳ Ｐゴシック" panose="020B0600070205080204" pitchFamily="34" charset="-128"/>
              </a:rPr>
              <a:t>Booleans</a:t>
            </a:r>
          </a:p>
        </p:txBody>
      </p:sp>
      <p:sp>
        <p:nvSpPr>
          <p:cNvPr id="37892" name="Rectangle 3">
            <a:extLst>
              <a:ext uri="{FF2B5EF4-FFF2-40B4-BE49-F238E27FC236}">
                <a16:creationId xmlns:a16="http://schemas.microsoft.com/office/drawing/2014/main" id="{CEA1F365-41D2-4147-8849-F0F03DE455FC}"/>
              </a:ext>
            </a:extLst>
          </p:cNvPr>
          <p:cNvSpPr>
            <a:spLocks noGrp="1" noChangeArrowheads="1"/>
          </p:cNvSpPr>
          <p:nvPr>
            <p:ph type="body" idx="1"/>
          </p:nvPr>
        </p:nvSpPr>
        <p:spPr>
          <a:xfrm>
            <a:off x="533400" y="1371600"/>
            <a:ext cx="8382000" cy="4572000"/>
          </a:xfrm>
        </p:spPr>
        <p:txBody>
          <a:bodyPr/>
          <a:lstStyle/>
          <a:p>
            <a:pPr marL="0" indent="0">
              <a:buFontTx/>
              <a:buNone/>
            </a:pPr>
            <a:r>
              <a:rPr lang="en-US" altLang="en-US" sz="2800" b="1" dirty="0">
                <a:solidFill>
                  <a:srgbClr val="FF6600"/>
                </a:solidFill>
                <a:ea typeface="ＭＳ Ｐゴシック" panose="020B0600070205080204" pitchFamily="34" charset="-128"/>
              </a:rPr>
              <a:t>Boolean Operators</a:t>
            </a:r>
            <a:r>
              <a:rPr lang="en-US" altLang="en-US" sz="2800" dirty="0">
                <a:solidFill>
                  <a:srgbClr val="FF6600"/>
                </a:solidFill>
                <a:ea typeface="ＭＳ Ｐゴシック" panose="020B0600070205080204" pitchFamily="34" charset="-128"/>
              </a:rPr>
              <a:t>   </a:t>
            </a:r>
          </a:p>
          <a:p>
            <a:pPr marL="0" indent="0">
              <a:buFontTx/>
              <a:buNone/>
            </a:pPr>
            <a:r>
              <a:rPr lang="en-US" altLang="en-US" sz="2400" dirty="0">
                <a:ea typeface="ＭＳ Ｐゴシック" panose="020B0600070205080204" pitchFamily="34" charset="-128"/>
              </a:rPr>
              <a:t>A </a:t>
            </a:r>
            <a:r>
              <a:rPr lang="en-US" altLang="en-US" sz="2400" dirty="0">
                <a:solidFill>
                  <a:srgbClr val="FF6600"/>
                </a:solidFill>
                <a:ea typeface="ＭＳ Ｐゴシック" panose="020B0600070205080204" pitchFamily="34" charset="-128"/>
              </a:rPr>
              <a:t>Boolean variable </a:t>
            </a:r>
            <a:r>
              <a:rPr lang="en-US" altLang="en-US" sz="2400" dirty="0">
                <a:ea typeface="ＭＳ Ｐゴシック" panose="020B0600070205080204" pitchFamily="34" charset="-128"/>
              </a:rPr>
              <a:t>is a location in memory that can contain either </a:t>
            </a:r>
            <a:r>
              <a:rPr lang="en-US" altLang="en-US" sz="2400" i="1" dirty="0">
                <a:ea typeface="ＭＳ Ｐゴシック" panose="020B0600070205080204" pitchFamily="34" charset="-128"/>
              </a:rPr>
              <a:t>true</a:t>
            </a:r>
            <a:r>
              <a:rPr lang="en-US" altLang="en-US" sz="2400" dirty="0">
                <a:ea typeface="ＭＳ Ｐゴシック" panose="020B0600070205080204" pitchFamily="34" charset="-128"/>
              </a:rPr>
              <a:t> or </a:t>
            </a:r>
            <a:r>
              <a:rPr lang="en-US" altLang="en-US" sz="2400" i="1" dirty="0">
                <a:ea typeface="ＭＳ Ｐゴシック" panose="020B0600070205080204" pitchFamily="34" charset="-128"/>
              </a:rPr>
              <a:t>false</a:t>
            </a:r>
          </a:p>
          <a:p>
            <a:pPr marL="0" indent="0">
              <a:buFontTx/>
              <a:buNone/>
            </a:pPr>
            <a:r>
              <a:rPr lang="en-US" altLang="en-US" sz="2400" dirty="0">
                <a:ea typeface="ＭＳ Ｐゴシック" panose="020B0600070205080204" pitchFamily="34" charset="-128"/>
              </a:rPr>
              <a:t>Boolean operator </a:t>
            </a:r>
            <a:r>
              <a:rPr lang="en-US" altLang="en-US" sz="2400" dirty="0">
                <a:solidFill>
                  <a:srgbClr val="FF6600"/>
                </a:solidFill>
                <a:ea typeface="ＭＳ Ｐゴシック" panose="020B0600070205080204" pitchFamily="34" charset="-128"/>
              </a:rPr>
              <a:t>AND</a:t>
            </a:r>
            <a:r>
              <a:rPr lang="en-US" altLang="en-US" sz="2400" dirty="0">
                <a:solidFill>
                  <a:srgbClr val="3333FF"/>
                </a:solidFill>
                <a:ea typeface="ＭＳ Ｐゴシック" panose="020B0600070205080204" pitchFamily="34" charset="-128"/>
              </a:rPr>
              <a:t> </a:t>
            </a:r>
            <a:r>
              <a:rPr lang="en-US" altLang="en-US" sz="2400" dirty="0">
                <a:ea typeface="ＭＳ Ｐゴシック" panose="020B0600070205080204" pitchFamily="34" charset="-128"/>
              </a:rPr>
              <a:t>returns </a:t>
            </a:r>
            <a:r>
              <a:rPr lang="en-US" altLang="en-US" sz="2400" i="1" dirty="0">
                <a:ea typeface="ＭＳ Ｐゴシック" panose="020B0600070205080204" pitchFamily="34" charset="-128"/>
              </a:rPr>
              <a:t>TRUE </a:t>
            </a:r>
            <a:r>
              <a:rPr lang="en-US" altLang="en-US" sz="2400" dirty="0">
                <a:ea typeface="ＭＳ Ｐゴシック" panose="020B0600070205080204" pitchFamily="34" charset="-128"/>
              </a:rPr>
              <a:t>if both operands are true and </a:t>
            </a:r>
            <a:r>
              <a:rPr lang="en-US" altLang="en-US" sz="2400" i="1" dirty="0">
                <a:ea typeface="ＭＳ Ｐゴシック" panose="020B0600070205080204" pitchFamily="34" charset="-128"/>
              </a:rPr>
              <a:t>FALSE</a:t>
            </a:r>
            <a:r>
              <a:rPr lang="en-US" altLang="en-US" sz="2400" dirty="0">
                <a:ea typeface="ＭＳ Ｐゴシック" panose="020B0600070205080204" pitchFamily="34" charset="-128"/>
              </a:rPr>
              <a:t> otherwise </a:t>
            </a:r>
          </a:p>
          <a:p>
            <a:pPr marL="0" indent="0">
              <a:buFontTx/>
              <a:buNone/>
            </a:pPr>
            <a:r>
              <a:rPr lang="en-US" altLang="en-US" sz="2400" dirty="0">
                <a:ea typeface="ＭＳ Ｐゴシック" panose="020B0600070205080204" pitchFamily="34" charset="-128"/>
              </a:rPr>
              <a:t>Boolean operator </a:t>
            </a:r>
            <a:r>
              <a:rPr lang="en-US" altLang="en-US" sz="2400" dirty="0">
                <a:solidFill>
                  <a:srgbClr val="FF6600"/>
                </a:solidFill>
                <a:ea typeface="ＭＳ Ｐゴシック" panose="020B0600070205080204" pitchFamily="34" charset="-128"/>
              </a:rPr>
              <a:t>OR </a:t>
            </a:r>
            <a:r>
              <a:rPr lang="en-US" altLang="en-US" sz="2400" dirty="0">
                <a:ea typeface="ＭＳ Ｐゴシック" panose="020B0600070205080204" pitchFamily="34" charset="-128"/>
              </a:rPr>
              <a:t>returns </a:t>
            </a:r>
            <a:r>
              <a:rPr lang="en-US" altLang="en-US" sz="2400" i="1" dirty="0">
                <a:ea typeface="ＭＳ Ｐゴシック" panose="020B0600070205080204" pitchFamily="34" charset="-128"/>
              </a:rPr>
              <a:t>TRUE</a:t>
            </a:r>
            <a:r>
              <a:rPr lang="en-US" altLang="en-US" sz="2400" dirty="0">
                <a:ea typeface="ＭＳ Ｐゴシック" panose="020B0600070205080204" pitchFamily="34" charset="-128"/>
              </a:rPr>
              <a:t> if either operand is true and </a:t>
            </a:r>
            <a:r>
              <a:rPr lang="en-US" altLang="en-US" sz="2400" i="1" dirty="0">
                <a:ea typeface="ＭＳ Ｐゴシック" panose="020B0600070205080204" pitchFamily="34" charset="-128"/>
              </a:rPr>
              <a:t>FALSE</a:t>
            </a:r>
            <a:r>
              <a:rPr lang="en-US" altLang="en-US" sz="2400" dirty="0">
                <a:ea typeface="ＭＳ Ｐゴシック" panose="020B0600070205080204" pitchFamily="34" charset="-128"/>
              </a:rPr>
              <a:t> otherwise</a:t>
            </a:r>
          </a:p>
          <a:p>
            <a:pPr marL="0" indent="0">
              <a:buFontTx/>
              <a:buNone/>
            </a:pPr>
            <a:r>
              <a:rPr lang="en-US" altLang="en-US" sz="2400" dirty="0">
                <a:ea typeface="ＭＳ Ｐゴシック" panose="020B0600070205080204" pitchFamily="34" charset="-128"/>
              </a:rPr>
              <a:t>Boolean operator </a:t>
            </a:r>
            <a:r>
              <a:rPr lang="en-US" altLang="en-US" sz="2400" dirty="0">
                <a:solidFill>
                  <a:srgbClr val="FF6600"/>
                </a:solidFill>
                <a:ea typeface="ＭＳ Ｐゴシック" panose="020B0600070205080204" pitchFamily="34" charset="-128"/>
              </a:rPr>
              <a:t>NOT </a:t>
            </a:r>
            <a:r>
              <a:rPr lang="en-US" altLang="en-US" sz="2400" dirty="0">
                <a:ea typeface="ＭＳ Ｐゴシック" panose="020B0600070205080204" pitchFamily="34" charset="-128"/>
              </a:rPr>
              <a:t>returns </a:t>
            </a:r>
            <a:r>
              <a:rPr lang="en-US" altLang="en-US" sz="2400" i="1" dirty="0">
                <a:ea typeface="ＭＳ Ｐゴシック" panose="020B0600070205080204" pitchFamily="34" charset="-128"/>
              </a:rPr>
              <a:t>TRUE </a:t>
            </a:r>
            <a:r>
              <a:rPr lang="en-US" altLang="en-US" sz="2400" dirty="0">
                <a:ea typeface="ＭＳ Ｐゴシック" panose="020B0600070205080204" pitchFamily="34" charset="-128"/>
              </a:rPr>
              <a:t>if its operand is false and </a:t>
            </a:r>
            <a:r>
              <a:rPr lang="en-US" altLang="en-US" sz="2400" i="1" dirty="0">
                <a:ea typeface="ＭＳ Ｐゴシック" panose="020B0600070205080204" pitchFamily="34" charset="-128"/>
              </a:rPr>
              <a:t>FALSE</a:t>
            </a:r>
            <a:r>
              <a:rPr lang="en-US" altLang="en-US" sz="2400" dirty="0">
                <a:ea typeface="ＭＳ Ｐゴシック" panose="020B0600070205080204" pitchFamily="34" charset="-128"/>
              </a:rPr>
              <a:t> if its operand is true</a:t>
            </a:r>
            <a:endParaRPr lang="en-US" altLang="en-US" sz="2800" dirty="0">
              <a:ea typeface="ＭＳ Ｐゴシック" panose="020B0600070205080204" pitchFamily="34" charset="-128"/>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Number Placeholder 5">
            <a:extLst>
              <a:ext uri="{FF2B5EF4-FFF2-40B4-BE49-F238E27FC236}">
                <a16:creationId xmlns:a16="http://schemas.microsoft.com/office/drawing/2014/main" id="{12E24A52-63D4-4E42-987C-74E1177AFB50}"/>
              </a:ext>
            </a:extLst>
          </p:cNvPr>
          <p:cNvSpPr>
            <a:spLocks noGrp="1"/>
          </p:cNvSpPr>
          <p:nvPr>
            <p:ph type="sldNum" sz="quarter" idx="10"/>
          </p:nvPr>
        </p:nvSpPr>
        <p:spPr>
          <a:xfrm>
            <a:off x="381000" y="6172200"/>
            <a:ext cx="609600" cy="457200"/>
          </a:xfr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CFF4AF2-A1EB-014F-82FD-2C7FE681BDFE}" type="slidenum">
              <a:rPr lang="en-US" altLang="en-US" sz="1400"/>
              <a:pPr>
                <a:spcBef>
                  <a:spcPct val="0"/>
                </a:spcBef>
                <a:buFontTx/>
                <a:buNone/>
              </a:pPr>
              <a:t>33</a:t>
            </a:fld>
            <a:endParaRPr lang="en-US" altLang="en-US" sz="1400" dirty="0"/>
          </a:p>
        </p:txBody>
      </p:sp>
      <p:sp>
        <p:nvSpPr>
          <p:cNvPr id="38915" name="Rectangle 2">
            <a:extLst>
              <a:ext uri="{FF2B5EF4-FFF2-40B4-BE49-F238E27FC236}">
                <a16:creationId xmlns:a16="http://schemas.microsoft.com/office/drawing/2014/main" id="{068A8D7F-56C7-1244-ADC2-AF3E74058270}"/>
              </a:ext>
            </a:extLst>
          </p:cNvPr>
          <p:cNvSpPr>
            <a:spLocks noGrp="1" noChangeArrowheads="1"/>
          </p:cNvSpPr>
          <p:nvPr>
            <p:ph type="title"/>
          </p:nvPr>
        </p:nvSpPr>
        <p:spPr>
          <a:xfrm>
            <a:off x="304800" y="152400"/>
            <a:ext cx="8763000" cy="1219200"/>
          </a:xfrm>
        </p:spPr>
        <p:txBody>
          <a:bodyPr/>
          <a:lstStyle/>
          <a:p>
            <a:r>
              <a:rPr lang="en-US" altLang="en-US" dirty="0">
                <a:solidFill>
                  <a:schemeClr val="tx1"/>
                </a:solidFill>
                <a:ea typeface="ＭＳ Ｐゴシック" panose="020B0600070205080204" pitchFamily="34" charset="-128"/>
              </a:rPr>
              <a:t>Sorted Arrays</a:t>
            </a:r>
          </a:p>
        </p:txBody>
      </p:sp>
      <p:sp>
        <p:nvSpPr>
          <p:cNvPr id="84995" name="Rectangle 3">
            <a:extLst>
              <a:ext uri="{FF2B5EF4-FFF2-40B4-BE49-F238E27FC236}">
                <a16:creationId xmlns:a16="http://schemas.microsoft.com/office/drawing/2014/main" id="{A22F05DC-5E96-124A-BD24-B175603D1894}"/>
              </a:ext>
            </a:extLst>
          </p:cNvPr>
          <p:cNvSpPr>
            <a:spLocks noGrp="1" noChangeArrowheads="1"/>
          </p:cNvSpPr>
          <p:nvPr>
            <p:ph type="body" idx="1"/>
          </p:nvPr>
        </p:nvSpPr>
        <p:spPr>
          <a:xfrm>
            <a:off x="685800" y="1752600"/>
            <a:ext cx="7704138" cy="4330700"/>
          </a:xfrm>
        </p:spPr>
        <p:txBody>
          <a:bodyPr/>
          <a:lstStyle/>
          <a:p>
            <a:pPr indent="0">
              <a:buFontTx/>
              <a:buNone/>
              <a:defRPr/>
            </a:pPr>
            <a:r>
              <a:rPr lang="en-US" sz="2400" dirty="0"/>
              <a:t>The values stored in an array have </a:t>
            </a:r>
            <a:r>
              <a:rPr lang="en-US" sz="2400" dirty="0">
                <a:solidFill>
                  <a:srgbClr val="FF6600"/>
                </a:solidFill>
              </a:rPr>
              <a:t>unique keys </a:t>
            </a:r>
            <a:r>
              <a:rPr lang="en-US" sz="2400" dirty="0"/>
              <a:t>of a type for which the relational operators are defined  </a:t>
            </a:r>
          </a:p>
          <a:p>
            <a:pPr indent="0">
              <a:buFontTx/>
              <a:buNone/>
              <a:defRPr/>
            </a:pPr>
            <a:endParaRPr lang="en-US" sz="2400" dirty="0"/>
          </a:p>
          <a:p>
            <a:pPr indent="0">
              <a:buFontTx/>
              <a:buNone/>
              <a:defRPr/>
            </a:pPr>
            <a:r>
              <a:rPr lang="en-US" sz="2400" dirty="0">
                <a:solidFill>
                  <a:srgbClr val="FF6600"/>
                </a:solidFill>
              </a:rPr>
              <a:t>Sorting </a:t>
            </a:r>
            <a:r>
              <a:rPr lang="en-US" sz="2400" dirty="0"/>
              <a:t>rearranges the elements into either ascending or descending order within the array </a:t>
            </a:r>
          </a:p>
          <a:p>
            <a:pPr indent="0">
              <a:buFontTx/>
              <a:buNone/>
              <a:defRPr/>
            </a:pPr>
            <a:endParaRPr lang="en-US" sz="2400" dirty="0"/>
          </a:p>
          <a:p>
            <a:pPr indent="0">
              <a:buFontTx/>
              <a:buNone/>
              <a:defRPr/>
            </a:pPr>
            <a:r>
              <a:rPr lang="en-US" sz="2400" dirty="0"/>
              <a:t>A </a:t>
            </a:r>
            <a:r>
              <a:rPr lang="en-US" sz="2400" dirty="0">
                <a:solidFill>
                  <a:srgbClr val="FF6600"/>
                </a:solidFill>
              </a:rPr>
              <a:t>sorted </a:t>
            </a:r>
            <a:r>
              <a:rPr lang="en-US" sz="2400" dirty="0"/>
              <a:t>array is one in which the elements are in order</a:t>
            </a:r>
          </a:p>
          <a:p>
            <a:pPr indent="341313">
              <a:buFont typeface="Monotype Sorts" charset="0"/>
              <a:buNone/>
              <a:defRPr/>
            </a:pPr>
            <a:endParaRPr lang="en-US" sz="1600" dirty="0"/>
          </a:p>
          <a:p>
            <a:pPr indent="341313">
              <a:buFont typeface="Monotype Sorts" charset="0"/>
              <a:buNone/>
              <a:defRPr/>
            </a:pPr>
            <a:endParaRPr lang="en-US" sz="16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a:extLst>
              <a:ext uri="{FF2B5EF4-FFF2-40B4-BE49-F238E27FC236}">
                <a16:creationId xmlns:a16="http://schemas.microsoft.com/office/drawing/2014/main" id="{5FDC4107-FB34-2346-97F2-3722231F6089}"/>
              </a:ext>
            </a:extLst>
          </p:cNvPr>
          <p:cNvSpPr>
            <a:spLocks noGrp="1"/>
          </p:cNvSpPr>
          <p:nvPr>
            <p:ph type="title"/>
          </p:nvPr>
        </p:nvSpPr>
        <p:spPr/>
        <p:txBody>
          <a:bodyPr/>
          <a:lstStyle/>
          <a:p>
            <a:r>
              <a:rPr lang="en-US" altLang="en-US" dirty="0">
                <a:ea typeface="ＭＳ Ｐゴシック" panose="020B0600070205080204" pitchFamily="34" charset="-128"/>
              </a:rPr>
              <a:t>Sequential Search in a Sorted Array</a:t>
            </a:r>
          </a:p>
        </p:txBody>
      </p:sp>
      <p:sp>
        <p:nvSpPr>
          <p:cNvPr id="39939" name="Content Placeholder 2">
            <a:extLst>
              <a:ext uri="{FF2B5EF4-FFF2-40B4-BE49-F238E27FC236}">
                <a16:creationId xmlns:a16="http://schemas.microsoft.com/office/drawing/2014/main" id="{CB721E68-B872-3840-AB5A-A5BD4EE4109F}"/>
              </a:ext>
            </a:extLst>
          </p:cNvPr>
          <p:cNvSpPr>
            <a:spLocks noGrp="1"/>
          </p:cNvSpPr>
          <p:nvPr>
            <p:ph idx="1"/>
          </p:nvPr>
        </p:nvSpPr>
        <p:spPr>
          <a:xfrm>
            <a:off x="990600" y="1943100"/>
            <a:ext cx="6934200" cy="1447800"/>
          </a:xfrm>
        </p:spPr>
        <p:txBody>
          <a:bodyPr/>
          <a:lstStyle/>
          <a:p>
            <a:pPr>
              <a:buFontTx/>
              <a:buNone/>
            </a:pPr>
            <a:r>
              <a:rPr lang="en-US" altLang="en-US" sz="2800" dirty="0">
                <a:ea typeface="ＭＳ Ｐゴシック" panose="020B0600070205080204" pitchFamily="34" charset="-128"/>
              </a:rPr>
              <a:t>If items in an array are sorted, we can </a:t>
            </a:r>
            <a:r>
              <a:rPr lang="en-US" altLang="en-US" sz="2800" dirty="0">
                <a:solidFill>
                  <a:srgbClr val="FF6600"/>
                </a:solidFill>
                <a:ea typeface="ＭＳ Ｐゴシック" panose="020B0600070205080204" pitchFamily="34" charset="-128"/>
              </a:rPr>
              <a:t>stop</a:t>
            </a:r>
            <a:r>
              <a:rPr lang="en-US" altLang="en-US" sz="2800" dirty="0">
                <a:solidFill>
                  <a:srgbClr val="3333FF"/>
                </a:solidFill>
                <a:ea typeface="ＭＳ Ｐゴシック" panose="020B0600070205080204" pitchFamily="34" charset="-128"/>
              </a:rPr>
              <a:t> </a:t>
            </a:r>
            <a:r>
              <a:rPr lang="en-US" altLang="en-US" sz="2800" dirty="0">
                <a:solidFill>
                  <a:srgbClr val="FF6600"/>
                </a:solidFill>
                <a:ea typeface="ＭＳ Ｐゴシック" panose="020B0600070205080204" pitchFamily="34" charset="-128"/>
              </a:rPr>
              <a:t>looking </a:t>
            </a:r>
            <a:r>
              <a:rPr lang="en-US" altLang="en-US" sz="2800" dirty="0">
                <a:ea typeface="ＭＳ Ｐゴシック" panose="020B0600070205080204" pitchFamily="34" charset="-128"/>
              </a:rPr>
              <a:t>when we pass the place where the item would be it were present in the array</a:t>
            </a:r>
            <a:endParaRPr lang="en-US" altLang="en-US" sz="2400" dirty="0">
              <a:ea typeface="ＭＳ Ｐゴシック" panose="020B0600070205080204" pitchFamily="34" charset="-128"/>
            </a:endParaRPr>
          </a:p>
          <a:p>
            <a:pPr>
              <a:buFontTx/>
              <a:buNone/>
            </a:pPr>
            <a:endParaRPr lang="en-US" altLang="en-US" sz="2400" dirty="0">
              <a:ea typeface="ＭＳ Ｐゴシック" panose="020B0600070205080204" pitchFamily="34" charset="-128"/>
            </a:endParaRPr>
          </a:p>
          <a:p>
            <a:endParaRPr lang="en-US" altLang="en-US" sz="2400" dirty="0">
              <a:ea typeface="ＭＳ Ｐゴシック" panose="020B0600070205080204" pitchFamily="34" charset="-128"/>
            </a:endParaRPr>
          </a:p>
        </p:txBody>
      </p:sp>
      <p:sp>
        <p:nvSpPr>
          <p:cNvPr id="39940" name="Slide Number Placeholder 3">
            <a:extLst>
              <a:ext uri="{FF2B5EF4-FFF2-40B4-BE49-F238E27FC236}">
                <a16:creationId xmlns:a16="http://schemas.microsoft.com/office/drawing/2014/main" id="{89CE77AF-5EB7-4742-952B-CBB047180E9E}"/>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D3BF568-7E92-8241-B9F2-8762245F1901}" type="slidenum">
              <a:rPr lang="en-US" altLang="en-US" sz="1400"/>
              <a:pPr>
                <a:spcBef>
                  <a:spcPct val="0"/>
                </a:spcBef>
                <a:buFontTx/>
                <a:buNone/>
              </a:pPr>
              <a:t>34</a:t>
            </a:fld>
            <a:endParaRPr lang="en-US" altLang="en-US" sz="1400" dirty="0"/>
          </a:p>
        </p:txBody>
      </p:sp>
      <p:sp>
        <p:nvSpPr>
          <p:cNvPr id="54277" name="Rectangle 5">
            <a:extLst>
              <a:ext uri="{FF2B5EF4-FFF2-40B4-BE49-F238E27FC236}">
                <a16:creationId xmlns:a16="http://schemas.microsoft.com/office/drawing/2014/main" id="{3C42D49D-8BA5-7A43-B305-D1953919456B}"/>
              </a:ext>
            </a:extLst>
          </p:cNvPr>
          <p:cNvSpPr>
            <a:spLocks noChangeArrowheads="1"/>
          </p:cNvSpPr>
          <p:nvPr/>
        </p:nvSpPr>
        <p:spPr bwMode="auto">
          <a:xfrm>
            <a:off x="2857500" y="3962400"/>
            <a:ext cx="3200400" cy="5334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wrap="none" anchor="ctr"/>
          <a:lstStyle/>
          <a:p>
            <a:pPr algn="ctr">
              <a:defRPr/>
            </a:pPr>
            <a:r>
              <a:rPr lang="en-US" dirty="0">
                <a:latin typeface="Arial" charset="0"/>
                <a:ea typeface="ＭＳ Ｐゴシック" charset="0"/>
              </a:rPr>
              <a:t>Is this better?</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Number Placeholder 2">
            <a:extLst>
              <a:ext uri="{FF2B5EF4-FFF2-40B4-BE49-F238E27FC236}">
                <a16:creationId xmlns:a16="http://schemas.microsoft.com/office/drawing/2014/main" id="{2D1568B9-C82D-CC41-B44D-14FFA948358E}"/>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784D0BC-6AD0-2E44-BE6D-210F62B14E17}" type="slidenum">
              <a:rPr lang="en-US" altLang="en-US" sz="1400"/>
              <a:pPr>
                <a:spcBef>
                  <a:spcPct val="0"/>
                </a:spcBef>
                <a:buFontTx/>
                <a:buNone/>
              </a:pPr>
              <a:t>35</a:t>
            </a:fld>
            <a:endParaRPr lang="en-US" altLang="en-US" sz="1400" dirty="0"/>
          </a:p>
        </p:txBody>
      </p:sp>
      <p:sp>
        <p:nvSpPr>
          <p:cNvPr id="40963" name="Rectangle 2">
            <a:extLst>
              <a:ext uri="{FF2B5EF4-FFF2-40B4-BE49-F238E27FC236}">
                <a16:creationId xmlns:a16="http://schemas.microsoft.com/office/drawing/2014/main" id="{3DA84AF7-6D1B-9B4A-AAE7-4F172F9FF574}"/>
              </a:ext>
            </a:extLst>
          </p:cNvPr>
          <p:cNvSpPr>
            <a:spLocks noGrp="1" noChangeArrowheads="1"/>
          </p:cNvSpPr>
          <p:nvPr>
            <p:ph type="title"/>
          </p:nvPr>
        </p:nvSpPr>
        <p:spPr/>
        <p:txBody>
          <a:bodyPr/>
          <a:lstStyle/>
          <a:p>
            <a:r>
              <a:rPr lang="en-US" altLang="en-US" dirty="0">
                <a:ea typeface="ＭＳ Ｐゴシック" panose="020B0600070205080204" pitchFamily="34" charset="-128"/>
              </a:rPr>
              <a:t>A Sorted Array </a:t>
            </a:r>
            <a:r>
              <a:rPr lang="en-US" altLang="en-US" sz="1800" dirty="0">
                <a:ea typeface="ＭＳ Ｐゴシック" panose="020B0600070205080204" pitchFamily="34" charset="-128"/>
              </a:rPr>
              <a:t>(1 of 3)</a:t>
            </a:r>
          </a:p>
        </p:txBody>
      </p:sp>
      <p:sp>
        <p:nvSpPr>
          <p:cNvPr id="40964" name="Rectangle 6">
            <a:extLst>
              <a:ext uri="{FF2B5EF4-FFF2-40B4-BE49-F238E27FC236}">
                <a16:creationId xmlns:a16="http://schemas.microsoft.com/office/drawing/2014/main" id="{2138F2AF-7C28-3344-B6BF-04C857B5AB98}"/>
              </a:ext>
            </a:extLst>
          </p:cNvPr>
          <p:cNvSpPr>
            <a:spLocks noChangeArrowheads="1"/>
          </p:cNvSpPr>
          <p:nvPr/>
        </p:nvSpPr>
        <p:spPr bwMode="auto">
          <a:xfrm>
            <a:off x="6106921" y="2247900"/>
            <a:ext cx="1981200" cy="914400"/>
          </a:xfrm>
          <a:prstGeom prst="rect">
            <a:avLst/>
          </a:prstGeom>
          <a:solidFill>
            <a:schemeClr val="accent1"/>
          </a:solidFill>
          <a:ln w="9525">
            <a:solidFill>
              <a:schemeClr val="tx1"/>
            </a:solidFill>
            <a:miter lim="800000"/>
            <a:headEnd/>
            <a:tailEnd/>
          </a:ln>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000" i="0" dirty="0">
                <a:latin typeface="+mn-lt"/>
              </a:rPr>
              <a:t>A sorted array of </a:t>
            </a:r>
          </a:p>
          <a:p>
            <a:pPr>
              <a:spcBef>
                <a:spcPct val="0"/>
              </a:spcBef>
              <a:buFontTx/>
              <a:buNone/>
            </a:pPr>
            <a:r>
              <a:rPr lang="en-US" altLang="en-US" sz="2000" i="0" dirty="0">
                <a:latin typeface="+mn-lt"/>
              </a:rPr>
              <a:t>integers</a:t>
            </a:r>
          </a:p>
        </p:txBody>
      </p:sp>
      <p:pic>
        <p:nvPicPr>
          <p:cNvPr id="3" name="Picture 2" descr="A figure of the sorted array named list of length 6 reads from the index [0] to [max_length -1 ] from top to bottom as 60, 65, 75, 80, 90, and 95. The portion between index [5] to [max_length -1 ] is left empty."/>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47800" y="1773823"/>
            <a:ext cx="4015048" cy="3682538"/>
          </a:xfrm>
          <a:prstGeom prst="rect">
            <a:avLst/>
          </a:prstGeom>
        </p:spPr>
      </p:pic>
      <p:sp>
        <p:nvSpPr>
          <p:cNvPr id="2" name="Rectangle 1"/>
          <p:cNvSpPr/>
          <p:nvPr/>
        </p:nvSpPr>
        <p:spPr>
          <a:xfrm>
            <a:off x="1447800" y="5507623"/>
            <a:ext cx="1463734" cy="338554"/>
          </a:xfrm>
          <a:prstGeom prst="rect">
            <a:avLst/>
          </a:prstGeom>
        </p:spPr>
        <p:txBody>
          <a:bodyPr wrap="none">
            <a:spAutoFit/>
          </a:bodyPr>
          <a:lstStyle/>
          <a:p>
            <a:r>
              <a:rPr lang="en-IN" sz="1600" i="0">
                <a:latin typeface="+mn-lt"/>
              </a:rPr>
              <a:t>A sorted array</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Number Placeholder 2">
            <a:extLst>
              <a:ext uri="{FF2B5EF4-FFF2-40B4-BE49-F238E27FC236}">
                <a16:creationId xmlns:a16="http://schemas.microsoft.com/office/drawing/2014/main" id="{E0617139-7308-5348-8D9B-5759921AB82A}"/>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1881AF7F-9076-E94C-9C9B-D46C4B4093F7}" type="slidenum">
              <a:rPr lang="en-US" altLang="en-US" sz="1400" b="1" i="0"/>
              <a:pPr>
                <a:spcBef>
                  <a:spcPct val="0"/>
                </a:spcBef>
                <a:buFontTx/>
                <a:buNone/>
              </a:pPr>
              <a:t>36</a:t>
            </a:fld>
            <a:endParaRPr lang="en-US" altLang="en-US" sz="1400" b="1" i="0" dirty="0"/>
          </a:p>
        </p:txBody>
      </p:sp>
      <p:sp>
        <p:nvSpPr>
          <p:cNvPr id="41987" name="Rectangle 2">
            <a:extLst>
              <a:ext uri="{FF2B5EF4-FFF2-40B4-BE49-F238E27FC236}">
                <a16:creationId xmlns:a16="http://schemas.microsoft.com/office/drawing/2014/main" id="{E6BDC274-7308-A040-9E23-A7BAC5B0F9F6}"/>
              </a:ext>
            </a:extLst>
          </p:cNvPr>
          <p:cNvSpPr>
            <a:spLocks noGrp="1" noChangeArrowheads="1"/>
          </p:cNvSpPr>
          <p:nvPr>
            <p:ph type="title" idx="4294967295"/>
          </p:nvPr>
        </p:nvSpPr>
        <p:spPr/>
        <p:txBody>
          <a:bodyPr/>
          <a:lstStyle/>
          <a:p>
            <a:r>
              <a:rPr lang="en-US" altLang="en-US" dirty="0">
                <a:ea typeface="ＭＳ Ｐゴシック" panose="020B0600070205080204" pitchFamily="34" charset="-128"/>
              </a:rPr>
              <a:t>A Sorted Array </a:t>
            </a:r>
            <a:r>
              <a:rPr lang="en-US" altLang="en-US" sz="1800" dirty="0">
                <a:ea typeface="ＭＳ Ｐゴシック" panose="020B0600070205080204" pitchFamily="34" charset="-128"/>
              </a:rPr>
              <a:t>(2 of 3)</a:t>
            </a:r>
          </a:p>
        </p:txBody>
      </p:sp>
      <p:sp>
        <p:nvSpPr>
          <p:cNvPr id="41988" name="Text Box 6">
            <a:extLst>
              <a:ext uri="{FF2B5EF4-FFF2-40B4-BE49-F238E27FC236}">
                <a16:creationId xmlns:a16="http://schemas.microsoft.com/office/drawing/2014/main" id="{844BA147-F75B-FA49-88E6-D908990089CA}"/>
              </a:ext>
            </a:extLst>
          </p:cNvPr>
          <p:cNvSpPr txBox="1">
            <a:spLocks noChangeArrowheads="1"/>
          </p:cNvSpPr>
          <p:nvPr/>
        </p:nvSpPr>
        <p:spPr bwMode="auto">
          <a:xfrm>
            <a:off x="1143000" y="1371600"/>
            <a:ext cx="7315200" cy="4144963"/>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dirty="0">
                <a:solidFill>
                  <a:srgbClr val="FF0000"/>
                </a:solidFill>
              </a:rPr>
              <a:t>Read in array of values</a:t>
            </a:r>
          </a:p>
          <a:p>
            <a:pPr algn="just">
              <a:lnSpc>
                <a:spcPct val="120000"/>
              </a:lnSpc>
              <a:spcBef>
                <a:spcPct val="0"/>
              </a:spcBef>
              <a:buFontTx/>
              <a:buNone/>
            </a:pPr>
            <a:r>
              <a:rPr lang="en-US" altLang="en-US" sz="2400" dirty="0"/>
              <a:t>Write </a:t>
            </a:r>
            <a:r>
              <a:rPr lang="ja-JP" altLang="en-US" sz="2400" dirty="0"/>
              <a:t>“</a:t>
            </a:r>
            <a:r>
              <a:rPr lang="en-US" altLang="ja-JP" sz="2400" dirty="0"/>
              <a:t>Enter value for which to search</a:t>
            </a:r>
            <a:r>
              <a:rPr lang="ja-JP" altLang="en-US" sz="2400" dirty="0"/>
              <a:t>”</a:t>
            </a:r>
            <a:endParaRPr lang="en-US" altLang="ja-JP" sz="2400" dirty="0"/>
          </a:p>
          <a:p>
            <a:pPr algn="just">
              <a:lnSpc>
                <a:spcPct val="120000"/>
              </a:lnSpc>
              <a:spcBef>
                <a:spcPct val="0"/>
              </a:spcBef>
              <a:buFontTx/>
              <a:buNone/>
            </a:pPr>
            <a:r>
              <a:rPr lang="en-US" altLang="en-US" sz="2400" dirty="0"/>
              <a:t>Read searchItem</a:t>
            </a:r>
          </a:p>
          <a:p>
            <a:pPr algn="just">
              <a:lnSpc>
                <a:spcPct val="120000"/>
              </a:lnSpc>
              <a:spcBef>
                <a:spcPct val="0"/>
              </a:spcBef>
              <a:buFontTx/>
              <a:buNone/>
            </a:pPr>
            <a:r>
              <a:rPr lang="en-US" altLang="en-US" sz="2400" dirty="0">
                <a:solidFill>
                  <a:srgbClr val="FF0000"/>
                </a:solidFill>
              </a:rPr>
              <a:t>Set found to TRUE if searchItem is there</a:t>
            </a:r>
          </a:p>
          <a:p>
            <a:pPr algn="just">
              <a:lnSpc>
                <a:spcPct val="120000"/>
              </a:lnSpc>
              <a:spcBef>
                <a:spcPct val="0"/>
              </a:spcBef>
              <a:buFontTx/>
              <a:buNone/>
            </a:pPr>
            <a:r>
              <a:rPr lang="en-US" altLang="en-US" sz="2400" dirty="0"/>
              <a:t>IF (found)</a:t>
            </a:r>
          </a:p>
          <a:p>
            <a:pPr algn="just">
              <a:lnSpc>
                <a:spcPct val="120000"/>
              </a:lnSpc>
              <a:spcBef>
                <a:spcPct val="0"/>
              </a:spcBef>
              <a:buFontTx/>
              <a:buNone/>
            </a:pPr>
            <a:r>
              <a:rPr lang="en-US" altLang="en-US" sz="2400" dirty="0"/>
              <a:t>	Write </a:t>
            </a:r>
            <a:r>
              <a:rPr lang="ja-JP" altLang="en-US" sz="2400" dirty="0"/>
              <a:t>“</a:t>
            </a:r>
            <a:r>
              <a:rPr lang="en-US" altLang="ja-JP" sz="2400" dirty="0"/>
              <a:t>Item is found</a:t>
            </a:r>
            <a:r>
              <a:rPr lang="ja-JP" altLang="en-US" sz="2400" dirty="0"/>
              <a:t>”</a:t>
            </a:r>
            <a:endParaRPr lang="en-US" altLang="ja-JP" sz="2400" dirty="0"/>
          </a:p>
          <a:p>
            <a:pPr algn="just">
              <a:lnSpc>
                <a:spcPct val="120000"/>
              </a:lnSpc>
              <a:spcBef>
                <a:spcPct val="0"/>
              </a:spcBef>
              <a:buFontTx/>
              <a:buNone/>
            </a:pPr>
            <a:r>
              <a:rPr lang="en-US" altLang="en-US" sz="2400" dirty="0"/>
              <a:t>ELSE</a:t>
            </a:r>
          </a:p>
          <a:p>
            <a:pPr algn="just">
              <a:lnSpc>
                <a:spcPct val="120000"/>
              </a:lnSpc>
              <a:spcBef>
                <a:spcPct val="0"/>
              </a:spcBef>
              <a:buFontTx/>
              <a:buNone/>
            </a:pPr>
            <a:r>
              <a:rPr lang="en-US" altLang="en-US" sz="2400" dirty="0"/>
              <a:t>	Write </a:t>
            </a:r>
            <a:r>
              <a:rPr lang="ja-JP" altLang="en-US" sz="2400" dirty="0"/>
              <a:t>“</a:t>
            </a:r>
            <a:r>
              <a:rPr lang="en-US" altLang="ja-JP" sz="2400" dirty="0"/>
              <a:t>Item is not found</a:t>
            </a:r>
            <a:r>
              <a:rPr lang="ja-JP" altLang="en-US" sz="2400" dirty="0"/>
              <a:t>”</a:t>
            </a:r>
            <a:endParaRPr lang="en-US" altLang="ja-JP" sz="2400" dirty="0"/>
          </a:p>
          <a:p>
            <a:pPr>
              <a:buFontTx/>
              <a:buNone/>
            </a:pPr>
            <a:endParaRPr lang="en-US" altLang="en-US" sz="24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2">
            <a:extLst>
              <a:ext uri="{FF2B5EF4-FFF2-40B4-BE49-F238E27FC236}">
                <a16:creationId xmlns:a16="http://schemas.microsoft.com/office/drawing/2014/main" id="{4F1EFED8-7D79-3B47-9A6F-E23E053A2573}"/>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A47EC83-77A0-AF45-B77C-A9F3F8C1BC22}" type="slidenum">
              <a:rPr lang="en-US" altLang="en-US" sz="1400" b="1" i="0"/>
              <a:pPr>
                <a:spcBef>
                  <a:spcPct val="0"/>
                </a:spcBef>
                <a:buFontTx/>
                <a:buNone/>
              </a:pPr>
              <a:t>37</a:t>
            </a:fld>
            <a:endParaRPr lang="en-US" altLang="en-US" sz="1400" b="1" i="0" dirty="0"/>
          </a:p>
        </p:txBody>
      </p:sp>
      <p:sp>
        <p:nvSpPr>
          <p:cNvPr id="43011" name="Rectangle 2">
            <a:extLst>
              <a:ext uri="{FF2B5EF4-FFF2-40B4-BE49-F238E27FC236}">
                <a16:creationId xmlns:a16="http://schemas.microsoft.com/office/drawing/2014/main" id="{96C1B5B4-5A9B-0B4F-AF68-4D8EC1314A8D}"/>
              </a:ext>
            </a:extLst>
          </p:cNvPr>
          <p:cNvSpPr>
            <a:spLocks noGrp="1" noChangeArrowheads="1"/>
          </p:cNvSpPr>
          <p:nvPr>
            <p:ph type="title" idx="4294967295"/>
          </p:nvPr>
        </p:nvSpPr>
        <p:spPr/>
        <p:txBody>
          <a:bodyPr/>
          <a:lstStyle/>
          <a:p>
            <a:r>
              <a:rPr lang="en-US" altLang="en-US" dirty="0">
                <a:ea typeface="ＭＳ Ｐゴシック" panose="020B0600070205080204" pitchFamily="34" charset="-128"/>
              </a:rPr>
              <a:t>A Sorted Array </a:t>
            </a:r>
            <a:r>
              <a:rPr lang="en-US" altLang="en-US" sz="1800" dirty="0">
                <a:ea typeface="ＭＳ Ｐゴシック" panose="020B0600070205080204" pitchFamily="34" charset="-128"/>
              </a:rPr>
              <a:t>(3 of 3)</a:t>
            </a:r>
          </a:p>
        </p:txBody>
      </p:sp>
      <p:sp>
        <p:nvSpPr>
          <p:cNvPr id="43012" name="Text Box 4">
            <a:extLst>
              <a:ext uri="{FF2B5EF4-FFF2-40B4-BE49-F238E27FC236}">
                <a16:creationId xmlns:a16="http://schemas.microsoft.com/office/drawing/2014/main" id="{DE54934E-BE53-7B4A-AF5D-D75A03F6CFB6}"/>
              </a:ext>
            </a:extLst>
          </p:cNvPr>
          <p:cNvSpPr txBox="1">
            <a:spLocks noChangeArrowheads="1"/>
          </p:cNvSpPr>
          <p:nvPr/>
        </p:nvSpPr>
        <p:spPr bwMode="auto">
          <a:xfrm>
            <a:off x="1143000" y="1371600"/>
            <a:ext cx="7315200" cy="447357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u="sng" dirty="0">
                <a:solidFill>
                  <a:srgbClr val="008000"/>
                </a:solidFill>
              </a:rPr>
              <a:t>Set found to TRUE if searchItem is there</a:t>
            </a:r>
          </a:p>
          <a:p>
            <a:pPr algn="just">
              <a:lnSpc>
                <a:spcPct val="120000"/>
              </a:lnSpc>
              <a:spcBef>
                <a:spcPct val="0"/>
              </a:spcBef>
              <a:buFontTx/>
              <a:buNone/>
            </a:pPr>
            <a:r>
              <a:rPr lang="en-US" altLang="en-US" sz="2400" dirty="0"/>
              <a:t>Set index to 0</a:t>
            </a:r>
          </a:p>
          <a:p>
            <a:pPr algn="just">
              <a:lnSpc>
                <a:spcPct val="120000"/>
              </a:lnSpc>
              <a:spcBef>
                <a:spcPct val="0"/>
              </a:spcBef>
              <a:buFontTx/>
              <a:buNone/>
            </a:pPr>
            <a:r>
              <a:rPr lang="en-US" altLang="en-US" sz="2400" dirty="0"/>
              <a:t>Set found to FALSE</a:t>
            </a:r>
          </a:p>
          <a:p>
            <a:pPr algn="just">
              <a:lnSpc>
                <a:spcPct val="120000"/>
              </a:lnSpc>
              <a:spcBef>
                <a:spcPct val="0"/>
              </a:spcBef>
              <a:buFontTx/>
              <a:buNone/>
            </a:pPr>
            <a:r>
              <a:rPr lang="en-US" altLang="en-US" sz="2400" dirty="0"/>
              <a:t>WHILE (index &lt; length AND NOT found)</a:t>
            </a:r>
          </a:p>
          <a:p>
            <a:pPr algn="just">
              <a:lnSpc>
                <a:spcPct val="120000"/>
              </a:lnSpc>
              <a:spcBef>
                <a:spcPct val="0"/>
              </a:spcBef>
              <a:buFontTx/>
              <a:buNone/>
            </a:pPr>
            <a:r>
              <a:rPr lang="en-US" altLang="en-US" sz="2400" dirty="0"/>
              <a:t>	IF (data[index] equals searchItem)</a:t>
            </a:r>
          </a:p>
          <a:p>
            <a:pPr algn="just">
              <a:lnSpc>
                <a:spcPct val="120000"/>
              </a:lnSpc>
              <a:spcBef>
                <a:spcPct val="0"/>
              </a:spcBef>
              <a:buFontTx/>
              <a:buNone/>
            </a:pPr>
            <a:r>
              <a:rPr lang="en-US" altLang="en-US" sz="2400" dirty="0"/>
              <a:t>		Set found to TRUE</a:t>
            </a:r>
          </a:p>
          <a:p>
            <a:pPr algn="just">
              <a:lnSpc>
                <a:spcPct val="120000"/>
              </a:lnSpc>
              <a:spcBef>
                <a:spcPct val="0"/>
              </a:spcBef>
              <a:buFontTx/>
              <a:buNone/>
            </a:pPr>
            <a:r>
              <a:rPr lang="en-US" altLang="en-US" sz="2400" dirty="0"/>
              <a:t>	ELSE IF (data[index] &gt; searchItem)</a:t>
            </a:r>
          </a:p>
          <a:p>
            <a:pPr algn="just">
              <a:lnSpc>
                <a:spcPct val="120000"/>
              </a:lnSpc>
              <a:spcBef>
                <a:spcPct val="0"/>
              </a:spcBef>
              <a:buFontTx/>
              <a:buNone/>
            </a:pPr>
            <a:r>
              <a:rPr lang="en-US" altLang="en-US" sz="2400" dirty="0"/>
              <a:t>		Set index to length</a:t>
            </a:r>
          </a:p>
          <a:p>
            <a:pPr algn="just">
              <a:lnSpc>
                <a:spcPct val="120000"/>
              </a:lnSpc>
              <a:spcBef>
                <a:spcPct val="0"/>
              </a:spcBef>
              <a:buFontTx/>
              <a:buNone/>
            </a:pPr>
            <a:r>
              <a:rPr lang="en-US" altLang="en-US" sz="2400" dirty="0"/>
              <a:t>	ELSE</a:t>
            </a:r>
          </a:p>
          <a:p>
            <a:pPr algn="just">
              <a:lnSpc>
                <a:spcPct val="120000"/>
              </a:lnSpc>
              <a:spcBef>
                <a:spcPct val="0"/>
              </a:spcBef>
              <a:buFontTx/>
              <a:buNone/>
            </a:pPr>
            <a:r>
              <a:rPr lang="en-US" altLang="en-US" sz="2400" dirty="0"/>
              <a:t>		Set index to index + 1</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Number Placeholder 3">
            <a:extLst>
              <a:ext uri="{FF2B5EF4-FFF2-40B4-BE49-F238E27FC236}">
                <a16:creationId xmlns:a16="http://schemas.microsoft.com/office/drawing/2014/main" id="{7A9C19F2-4C97-594F-82CD-45E829BD408B}"/>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C28F2C8-CC5B-2A45-A122-11B9B58F2FDA}" type="slidenum">
              <a:rPr lang="en-US" altLang="en-US" sz="1400"/>
              <a:pPr>
                <a:spcBef>
                  <a:spcPct val="0"/>
                </a:spcBef>
                <a:buFontTx/>
                <a:buNone/>
              </a:pPr>
              <a:t>38</a:t>
            </a:fld>
            <a:endParaRPr lang="en-US" altLang="en-US" sz="1400" dirty="0"/>
          </a:p>
        </p:txBody>
      </p:sp>
      <p:sp>
        <p:nvSpPr>
          <p:cNvPr id="44035" name="Rectangle 4">
            <a:extLst>
              <a:ext uri="{FF2B5EF4-FFF2-40B4-BE49-F238E27FC236}">
                <a16:creationId xmlns:a16="http://schemas.microsoft.com/office/drawing/2014/main" id="{7988C0B8-3BFA-0440-8B78-BAF4F57E84F9}"/>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Binary Search </a:t>
            </a:r>
            <a:r>
              <a:rPr lang="en-US" altLang="en-US" sz="1800" dirty="0">
                <a:ea typeface="ＭＳ Ｐゴシック" panose="020B0600070205080204" pitchFamily="34" charset="-128"/>
              </a:rPr>
              <a:t>(1 of 4)</a:t>
            </a:r>
          </a:p>
        </p:txBody>
      </p:sp>
      <p:sp>
        <p:nvSpPr>
          <p:cNvPr id="44036" name="Rectangle 5">
            <a:extLst>
              <a:ext uri="{FF2B5EF4-FFF2-40B4-BE49-F238E27FC236}">
                <a16:creationId xmlns:a16="http://schemas.microsoft.com/office/drawing/2014/main" id="{925C56DB-426E-A346-BB4B-5455F34D568C}"/>
              </a:ext>
            </a:extLst>
          </p:cNvPr>
          <p:cNvSpPr>
            <a:spLocks noGrp="1" noChangeArrowheads="1"/>
          </p:cNvSpPr>
          <p:nvPr>
            <p:ph type="body" idx="1"/>
          </p:nvPr>
        </p:nvSpPr>
        <p:spPr>
          <a:xfrm>
            <a:off x="533400" y="1371600"/>
            <a:ext cx="8229600" cy="4572000"/>
          </a:xfrm>
        </p:spPr>
        <p:txBody>
          <a:bodyPr/>
          <a:lstStyle/>
          <a:p>
            <a:pPr marL="63500" indent="-50800" eaLnBrk="1" hangingPunct="1">
              <a:lnSpc>
                <a:spcPct val="90000"/>
              </a:lnSpc>
              <a:buFontTx/>
              <a:buNone/>
            </a:pPr>
            <a:r>
              <a:rPr lang="en-US" altLang="en-US" sz="2800" b="1" dirty="0">
                <a:solidFill>
                  <a:srgbClr val="FF6600"/>
                </a:solidFill>
                <a:ea typeface="ＭＳ Ｐゴシック" panose="020B0600070205080204" pitchFamily="34" charset="-128"/>
              </a:rPr>
              <a:t>Sequential Search</a:t>
            </a:r>
            <a:r>
              <a:rPr lang="en-US" altLang="en-US" sz="2800" dirty="0">
                <a:solidFill>
                  <a:srgbClr val="FF6600"/>
                </a:solidFill>
                <a:ea typeface="ＭＳ Ｐゴシック" panose="020B0600070205080204" pitchFamily="34" charset="-128"/>
              </a:rPr>
              <a:t> </a:t>
            </a:r>
          </a:p>
          <a:p>
            <a:pPr marL="63500" indent="-50800" eaLnBrk="1" hangingPunct="1">
              <a:lnSpc>
                <a:spcPct val="90000"/>
              </a:lnSpc>
              <a:buFontTx/>
              <a:buNone/>
            </a:pPr>
            <a:r>
              <a:rPr lang="en-US" altLang="en-US" sz="2800" dirty="0">
                <a:ea typeface="ＭＳ Ｐゴシック" panose="020B0600070205080204" pitchFamily="34" charset="-128"/>
              </a:rPr>
              <a:t>Search begins at the beginning of the list and continues until the item is found or the entire list has been searched</a:t>
            </a:r>
          </a:p>
          <a:p>
            <a:pPr marL="63500" indent="-50800" eaLnBrk="1" hangingPunct="1">
              <a:lnSpc>
                <a:spcPct val="90000"/>
              </a:lnSpc>
              <a:buFontTx/>
              <a:buNone/>
            </a:pPr>
            <a:r>
              <a:rPr lang="en-US" altLang="en-US" sz="2800" b="1" dirty="0">
                <a:solidFill>
                  <a:srgbClr val="FF6600"/>
                </a:solidFill>
                <a:ea typeface="ＭＳ Ｐゴシック" panose="020B0600070205080204" pitchFamily="34" charset="-128"/>
              </a:rPr>
              <a:t>Binary Search </a:t>
            </a:r>
            <a:r>
              <a:rPr lang="en-US" altLang="en-US" sz="2800" dirty="0">
                <a:ea typeface="ＭＳ Ｐゴシック" panose="020B0600070205080204" pitchFamily="34" charset="-128"/>
              </a:rPr>
              <a:t>(list must be sorted)</a:t>
            </a:r>
          </a:p>
          <a:p>
            <a:pPr marL="63500" indent="-50800" eaLnBrk="1" hangingPunct="1">
              <a:lnSpc>
                <a:spcPct val="90000"/>
              </a:lnSpc>
              <a:buFontTx/>
              <a:buNone/>
            </a:pPr>
            <a:r>
              <a:rPr lang="en-US" altLang="en-US" sz="2800" dirty="0">
                <a:ea typeface="ＭＳ Ｐゴシック" panose="020B0600070205080204" pitchFamily="34" charset="-128"/>
              </a:rPr>
              <a:t>Search begins at the middle and finds the item or eliminates half of the unexamined items; process is repeated on the half where the item might be</a:t>
            </a:r>
          </a:p>
          <a:p>
            <a:pPr marL="63500" indent="-50800" eaLnBrk="1" hangingPunct="1">
              <a:lnSpc>
                <a:spcPct val="90000"/>
              </a:lnSpc>
            </a:pPr>
            <a:endParaRPr lang="en-US" altLang="en-US" sz="2800" dirty="0">
              <a:ea typeface="ＭＳ Ｐゴシック" panose="020B0600070205080204" pitchFamily="34" charset="-128"/>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Number Placeholder 2">
            <a:extLst>
              <a:ext uri="{FF2B5EF4-FFF2-40B4-BE49-F238E27FC236}">
                <a16:creationId xmlns:a16="http://schemas.microsoft.com/office/drawing/2014/main" id="{CEDF2F08-5099-4B46-83C6-BECFFBBDB3CE}"/>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9EBA8E7-C785-6747-84D1-38B390BB4BB6}" type="slidenum">
              <a:rPr lang="en-US" altLang="en-US" sz="1400"/>
              <a:pPr>
                <a:spcBef>
                  <a:spcPct val="0"/>
                </a:spcBef>
                <a:buFontTx/>
                <a:buNone/>
              </a:pPr>
              <a:t>39</a:t>
            </a:fld>
            <a:endParaRPr lang="en-US" altLang="en-US" sz="1400" dirty="0"/>
          </a:p>
        </p:txBody>
      </p:sp>
      <p:sp>
        <p:nvSpPr>
          <p:cNvPr id="45059" name="Rectangle 2">
            <a:extLst>
              <a:ext uri="{FF2B5EF4-FFF2-40B4-BE49-F238E27FC236}">
                <a16:creationId xmlns:a16="http://schemas.microsoft.com/office/drawing/2014/main" id="{0FF4152D-3DF7-DC44-8D75-3C3219C2A364}"/>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Binary Search </a:t>
            </a:r>
            <a:r>
              <a:rPr lang="en-US" altLang="en-US" sz="1800" dirty="0">
                <a:ea typeface="ＭＳ Ｐゴシック" panose="020B0600070205080204" pitchFamily="34" charset="-128"/>
              </a:rPr>
              <a:t>(2 of 4)</a:t>
            </a:r>
          </a:p>
        </p:txBody>
      </p:sp>
      <p:sp>
        <p:nvSpPr>
          <p:cNvPr id="45060" name="Rectangle 6">
            <a:extLst>
              <a:ext uri="{FF2B5EF4-FFF2-40B4-BE49-F238E27FC236}">
                <a16:creationId xmlns:a16="http://schemas.microsoft.com/office/drawing/2014/main" id="{05189B47-72E5-A745-B999-C9211FB7A0F4}"/>
              </a:ext>
            </a:extLst>
          </p:cNvPr>
          <p:cNvSpPr>
            <a:spLocks noChangeArrowheads="1"/>
          </p:cNvSpPr>
          <p:nvPr/>
        </p:nvSpPr>
        <p:spPr bwMode="auto">
          <a:xfrm>
            <a:off x="838200" y="1219200"/>
            <a:ext cx="7772400" cy="48006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lstStyle>
            <a:lvl1pPr>
              <a:spcBef>
                <a:spcPct val="50000"/>
              </a:spcBef>
              <a:buChar char="•"/>
              <a:tabLst>
                <a:tab pos="342900" algn="l"/>
                <a:tab pos="800100" algn="l"/>
                <a:tab pos="1143000" algn="l"/>
                <a:tab pos="16002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342900" algn="l"/>
                <a:tab pos="800100" algn="l"/>
                <a:tab pos="1143000" algn="l"/>
                <a:tab pos="16002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342900" algn="l"/>
                <a:tab pos="800100" algn="l"/>
                <a:tab pos="1143000" algn="l"/>
                <a:tab pos="16002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342900" algn="l"/>
                <a:tab pos="800100" algn="l"/>
                <a:tab pos="1143000" algn="l"/>
                <a:tab pos="16002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342900" algn="l"/>
                <a:tab pos="800100" algn="l"/>
                <a:tab pos="1143000" algn="l"/>
                <a:tab pos="16002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342900" algn="l"/>
                <a:tab pos="800100" algn="l"/>
                <a:tab pos="1143000" algn="l"/>
                <a:tab pos="16002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342900" algn="l"/>
                <a:tab pos="800100" algn="l"/>
                <a:tab pos="1143000" algn="l"/>
                <a:tab pos="16002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342900" algn="l"/>
                <a:tab pos="800100" algn="l"/>
                <a:tab pos="1143000" algn="l"/>
                <a:tab pos="16002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342900" algn="l"/>
                <a:tab pos="800100" algn="l"/>
                <a:tab pos="1143000" algn="l"/>
                <a:tab pos="1600200" algn="l"/>
              </a:tabLst>
              <a:defRPr sz="2000">
                <a:solidFill>
                  <a:schemeClr val="tx1"/>
                </a:solidFill>
                <a:latin typeface="Arial" panose="020B0604020202020204" pitchFamily="34" charset="0"/>
                <a:ea typeface="ＭＳ Ｐゴシック" panose="020B0600070205080204" pitchFamily="34" charset="-128"/>
              </a:defRPr>
            </a:lvl9pPr>
          </a:lstStyle>
          <a:p>
            <a:pPr>
              <a:lnSpc>
                <a:spcPct val="120000"/>
              </a:lnSpc>
              <a:spcBef>
                <a:spcPct val="0"/>
              </a:spcBef>
              <a:buFontTx/>
              <a:buNone/>
            </a:pPr>
            <a:r>
              <a:rPr lang="en-US" altLang="en-US" sz="2000" dirty="0"/>
              <a:t>Set first to 0</a:t>
            </a:r>
          </a:p>
          <a:p>
            <a:pPr>
              <a:lnSpc>
                <a:spcPct val="120000"/>
              </a:lnSpc>
              <a:spcBef>
                <a:spcPct val="0"/>
              </a:spcBef>
              <a:buFontTx/>
              <a:buNone/>
            </a:pPr>
            <a:r>
              <a:rPr lang="en-US" altLang="en-US" sz="2000" dirty="0"/>
              <a:t>Set last to length-1</a:t>
            </a:r>
          </a:p>
          <a:p>
            <a:pPr>
              <a:lnSpc>
                <a:spcPct val="120000"/>
              </a:lnSpc>
              <a:spcBef>
                <a:spcPct val="0"/>
              </a:spcBef>
              <a:buFontTx/>
              <a:buNone/>
            </a:pPr>
            <a:r>
              <a:rPr lang="en-US" altLang="en-US" sz="2000" dirty="0"/>
              <a:t>Set found to FALSE</a:t>
            </a:r>
          </a:p>
          <a:p>
            <a:pPr>
              <a:lnSpc>
                <a:spcPct val="120000"/>
              </a:lnSpc>
              <a:spcBef>
                <a:spcPct val="0"/>
              </a:spcBef>
              <a:buFontTx/>
              <a:buNone/>
            </a:pPr>
            <a:r>
              <a:rPr lang="en-US" altLang="en-US" sz="2000" dirty="0"/>
              <a:t>WHILE (first &lt;= last AND NOT found)</a:t>
            </a:r>
          </a:p>
          <a:p>
            <a:pPr>
              <a:lnSpc>
                <a:spcPct val="120000"/>
              </a:lnSpc>
              <a:spcBef>
                <a:spcPct val="0"/>
              </a:spcBef>
              <a:buFontTx/>
              <a:buNone/>
            </a:pPr>
            <a:r>
              <a:rPr lang="en-US" altLang="en-US" sz="2000" dirty="0"/>
              <a:t>  	Set middle to (first + last)/ 2</a:t>
            </a:r>
          </a:p>
          <a:p>
            <a:pPr>
              <a:lnSpc>
                <a:spcPct val="120000"/>
              </a:lnSpc>
              <a:spcBef>
                <a:spcPct val="0"/>
              </a:spcBef>
              <a:buFontTx/>
              <a:buNone/>
            </a:pPr>
            <a:r>
              <a:rPr lang="en-US" altLang="en-US" sz="2000" dirty="0"/>
              <a:t>    	IF (item equals data[middle]))</a:t>
            </a:r>
          </a:p>
          <a:p>
            <a:pPr>
              <a:lnSpc>
                <a:spcPct val="120000"/>
              </a:lnSpc>
              <a:spcBef>
                <a:spcPct val="0"/>
              </a:spcBef>
              <a:buFontTx/>
              <a:buNone/>
            </a:pPr>
            <a:r>
              <a:rPr lang="en-US" altLang="en-US" sz="2000" dirty="0"/>
              <a:t>        	Set found to TRUE</a:t>
            </a:r>
          </a:p>
          <a:p>
            <a:pPr>
              <a:lnSpc>
                <a:spcPct val="120000"/>
              </a:lnSpc>
              <a:spcBef>
                <a:spcPct val="0"/>
              </a:spcBef>
              <a:buFontTx/>
              <a:buNone/>
            </a:pPr>
            <a:r>
              <a:rPr lang="en-US" altLang="en-US" sz="2000" dirty="0"/>
              <a:t>    	ELSE</a:t>
            </a:r>
          </a:p>
          <a:p>
            <a:pPr>
              <a:lnSpc>
                <a:spcPct val="120000"/>
              </a:lnSpc>
              <a:spcBef>
                <a:spcPct val="0"/>
              </a:spcBef>
              <a:buFontTx/>
              <a:buNone/>
            </a:pPr>
            <a:r>
              <a:rPr lang="en-US" altLang="en-US" sz="2000" dirty="0"/>
              <a:t>        	IF (item &lt; data[middle])</a:t>
            </a:r>
          </a:p>
          <a:p>
            <a:pPr>
              <a:lnSpc>
                <a:spcPct val="120000"/>
              </a:lnSpc>
              <a:spcBef>
                <a:spcPct val="0"/>
              </a:spcBef>
              <a:buFontTx/>
              <a:buNone/>
            </a:pPr>
            <a:r>
              <a:rPr lang="en-US" altLang="en-US" sz="2000" dirty="0"/>
              <a:t>            	Set last to middle – 1</a:t>
            </a:r>
          </a:p>
          <a:p>
            <a:pPr>
              <a:lnSpc>
                <a:spcPct val="120000"/>
              </a:lnSpc>
              <a:spcBef>
                <a:spcPct val="0"/>
              </a:spcBef>
              <a:buFontTx/>
              <a:buNone/>
            </a:pPr>
            <a:r>
              <a:rPr lang="en-US" altLang="en-US" sz="2000" dirty="0"/>
              <a:t>	ELSE</a:t>
            </a:r>
          </a:p>
          <a:p>
            <a:pPr>
              <a:lnSpc>
                <a:spcPct val="120000"/>
              </a:lnSpc>
              <a:spcBef>
                <a:spcPct val="0"/>
              </a:spcBef>
              <a:buFontTx/>
              <a:buNone/>
            </a:pPr>
            <a:r>
              <a:rPr lang="en-US" altLang="en-US" sz="2000" dirty="0"/>
              <a:t>		Set first to middle + 1</a:t>
            </a:r>
          </a:p>
          <a:p>
            <a:pPr>
              <a:lnSpc>
                <a:spcPct val="120000"/>
              </a:lnSpc>
              <a:spcBef>
                <a:spcPct val="0"/>
              </a:spcBef>
              <a:buFontTx/>
              <a:buNone/>
            </a:pPr>
            <a:r>
              <a:rPr lang="en-US" altLang="en-US" sz="2000" dirty="0"/>
              <a:t>RETURN found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3">
            <a:extLst>
              <a:ext uri="{FF2B5EF4-FFF2-40B4-BE49-F238E27FC236}">
                <a16:creationId xmlns:a16="http://schemas.microsoft.com/office/drawing/2014/main" id="{3436E02C-0BDE-DC4F-9D33-F40D075EA1C9}"/>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105A0C5-2426-5749-8C25-3DF926B5A411}" type="slidenum">
              <a:rPr lang="en-US" altLang="en-US" sz="1400"/>
              <a:pPr>
                <a:spcBef>
                  <a:spcPct val="0"/>
                </a:spcBef>
                <a:buFontTx/>
                <a:buNone/>
              </a:pPr>
              <a:t>4</a:t>
            </a:fld>
            <a:endParaRPr lang="en-US" altLang="en-US" sz="1400" dirty="0"/>
          </a:p>
        </p:txBody>
      </p:sp>
      <p:sp>
        <p:nvSpPr>
          <p:cNvPr id="6147" name="Rectangle 2">
            <a:extLst>
              <a:ext uri="{FF2B5EF4-FFF2-40B4-BE49-F238E27FC236}">
                <a16:creationId xmlns:a16="http://schemas.microsoft.com/office/drawing/2014/main" id="{7FED682B-9055-5D4A-A8C6-B7898F7CFB05}"/>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Problem Solving </a:t>
            </a:r>
            <a:r>
              <a:rPr lang="en-US" altLang="en-US" sz="1800" dirty="0">
                <a:solidFill>
                  <a:schemeClr val="tx1"/>
                </a:solidFill>
                <a:ea typeface="ＭＳ Ｐゴシック" panose="020B0600070205080204" pitchFamily="34" charset="-128"/>
              </a:rPr>
              <a:t>(1 of 3)</a:t>
            </a:r>
          </a:p>
        </p:txBody>
      </p:sp>
      <p:sp>
        <p:nvSpPr>
          <p:cNvPr id="6148" name="Rectangle 3">
            <a:extLst>
              <a:ext uri="{FF2B5EF4-FFF2-40B4-BE49-F238E27FC236}">
                <a16:creationId xmlns:a16="http://schemas.microsoft.com/office/drawing/2014/main" id="{60D05612-58D3-8D49-A31F-A079EAB63C73}"/>
              </a:ext>
            </a:extLst>
          </p:cNvPr>
          <p:cNvSpPr>
            <a:spLocks noGrp="1" noChangeArrowheads="1"/>
          </p:cNvSpPr>
          <p:nvPr>
            <p:ph type="body" idx="1"/>
          </p:nvPr>
        </p:nvSpPr>
        <p:spPr/>
        <p:txBody>
          <a:bodyPr/>
          <a:lstStyle/>
          <a:p>
            <a:pPr eaLnBrk="1" hangingPunct="1">
              <a:buFontTx/>
              <a:buNone/>
            </a:pPr>
            <a:r>
              <a:rPr lang="en-US" altLang="en-US" b="1" dirty="0">
                <a:solidFill>
                  <a:srgbClr val="FF6600"/>
                </a:solidFill>
                <a:ea typeface="ＭＳ Ｐゴシック" panose="020B0600070205080204" pitchFamily="34" charset="-128"/>
              </a:rPr>
              <a:t>Problem Solving</a:t>
            </a:r>
            <a:r>
              <a:rPr lang="en-US" altLang="en-US" dirty="0">
                <a:solidFill>
                  <a:srgbClr val="FF6600"/>
                </a:solidFill>
                <a:ea typeface="ＭＳ Ｐゴシック" panose="020B0600070205080204" pitchFamily="34" charset="-128"/>
              </a:rPr>
              <a:t>  </a:t>
            </a:r>
          </a:p>
          <a:p>
            <a:pPr eaLnBrk="1" hangingPunct="1">
              <a:buFontTx/>
              <a:buNone/>
            </a:pPr>
            <a:r>
              <a:rPr lang="en-US" altLang="en-US" dirty="0">
                <a:ea typeface="ＭＳ Ｐゴシック" panose="020B0600070205080204" pitchFamily="34" charset="-128"/>
              </a:rPr>
              <a:t>The act of finding a solution to a perplexing, distressing, vexing, or unsettled question</a:t>
            </a:r>
          </a:p>
          <a:p>
            <a:pPr eaLnBrk="1" hangingPunct="1">
              <a:buFontTx/>
              <a:buNone/>
            </a:pPr>
            <a:endParaRPr lang="en-US" altLang="en-US" dirty="0">
              <a:ea typeface="ＭＳ Ｐゴシック" panose="020B0600070205080204" pitchFamily="34" charset="-128"/>
            </a:endParaRPr>
          </a:p>
          <a:p>
            <a:pPr eaLnBrk="1" hangingPunct="1">
              <a:buFontTx/>
              <a:buNone/>
            </a:pPr>
            <a:r>
              <a:rPr lang="en-US" altLang="en-US" i="1" dirty="0">
                <a:ea typeface="ＭＳ Ｐゴシック" panose="020B0600070205080204" pitchFamily="34" charset="-128"/>
              </a:rPr>
              <a:t>		How do </a:t>
            </a:r>
            <a:r>
              <a:rPr lang="en-US" altLang="en-US" b="1" i="1" dirty="0">
                <a:ea typeface="ＭＳ Ｐゴシック" panose="020B0600070205080204" pitchFamily="34" charset="-128"/>
              </a:rPr>
              <a:t>you</a:t>
            </a:r>
            <a:r>
              <a:rPr lang="en-US" altLang="en-US" i="1" dirty="0">
                <a:ea typeface="ＭＳ Ｐゴシック" panose="020B0600070205080204" pitchFamily="34" charset="-128"/>
              </a:rPr>
              <a:t> define problem solving?</a:t>
            </a:r>
            <a:endParaRPr lang="en-US" altLang="en-US" dirty="0">
              <a:ea typeface="ＭＳ Ｐゴシック" panose="020B0600070205080204" pitchFamily="34" charset="-128"/>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Number Placeholder 2">
            <a:extLst>
              <a:ext uri="{FF2B5EF4-FFF2-40B4-BE49-F238E27FC236}">
                <a16:creationId xmlns:a16="http://schemas.microsoft.com/office/drawing/2014/main" id="{F6206182-6825-304F-AF2F-3AF3D57BF5A4}"/>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48F41E0-5A32-4943-A205-EB3B93679A2C}" type="slidenum">
              <a:rPr lang="en-US" altLang="en-US" sz="1400"/>
              <a:pPr>
                <a:spcBef>
                  <a:spcPct val="0"/>
                </a:spcBef>
                <a:buFontTx/>
                <a:buNone/>
              </a:pPr>
              <a:t>40</a:t>
            </a:fld>
            <a:endParaRPr lang="en-US" altLang="en-US" sz="1400" dirty="0"/>
          </a:p>
        </p:txBody>
      </p:sp>
      <p:sp>
        <p:nvSpPr>
          <p:cNvPr id="46083" name="Rectangle 2">
            <a:extLst>
              <a:ext uri="{FF2B5EF4-FFF2-40B4-BE49-F238E27FC236}">
                <a16:creationId xmlns:a16="http://schemas.microsoft.com/office/drawing/2014/main" id="{F0B511F9-818F-C541-8D57-12EB644B3F73}"/>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Binary Search </a:t>
            </a:r>
            <a:r>
              <a:rPr lang="en-US" altLang="en-US" sz="1800" dirty="0">
                <a:ea typeface="ＭＳ Ｐゴシック" panose="020B0600070205080204" pitchFamily="34" charset="-128"/>
              </a:rPr>
              <a:t>(3 of 4)</a:t>
            </a:r>
          </a:p>
        </p:txBody>
      </p:sp>
      <p:pic>
        <p:nvPicPr>
          <p:cNvPr id="4" name="Picture 3" descr="A figure of the binary search array named ‘Items’ of length 11 from the index [0] to [10] (and goes) reads from top to bottom: ant, cat, chicken, cow, deer, dog, fish, goat, horse, rat, and snake. The remaining portion is left empty."/>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89135" y="1560925"/>
            <a:ext cx="2101516" cy="4292586"/>
          </a:xfrm>
          <a:prstGeom prst="rect">
            <a:avLst/>
          </a:prstGeom>
        </p:spPr>
      </p:pic>
      <p:pic>
        <p:nvPicPr>
          <p:cNvPr id="5" name="Picture 4" descr="The tracing of binary search reads the column headers first, last, middle, and comparison respectively. The four rows of cat read, 0, 10, 5, and cat lesser than dog. 0, 4, 2, and cat lesser than chicken. 0, 1, 0, and cat greater than ant. 1, 1, 1, and cat equals cat. Finally, the return is true. &#10;The four rows of fish read, 0, 10, 5, and fish greater than dog. 6, 10, 8, and fish lesser than horse. 6, 7, 6, and fish equals fish. Finally, the return is true.&#10;The four rows of zebra read, 0 10 5 zebra greater than dog. 6, 10, 8, and zebra greater than horse. 9, 10, 9, and zebra greater than rat. 10, 10, 10, and zebra greater than snake. 11, 10, (empty), and first greater than last. Finally, the return is false.&quot;"/>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85278" y="1370871"/>
            <a:ext cx="4258754" cy="4482640"/>
          </a:xfrm>
          <a:prstGeom prst="rect">
            <a:avLst/>
          </a:prstGeom>
        </p:spPr>
      </p:pic>
      <p:sp>
        <p:nvSpPr>
          <p:cNvPr id="2" name="Rectangle 1"/>
          <p:cNvSpPr/>
          <p:nvPr/>
        </p:nvSpPr>
        <p:spPr>
          <a:xfrm>
            <a:off x="1604806" y="5949759"/>
            <a:ext cx="2270173" cy="338554"/>
          </a:xfrm>
          <a:prstGeom prst="rect">
            <a:avLst/>
          </a:prstGeom>
        </p:spPr>
        <p:txBody>
          <a:bodyPr wrap="none">
            <a:spAutoFit/>
          </a:bodyPr>
          <a:lstStyle/>
          <a:p>
            <a:r>
              <a:rPr lang="en-IN" sz="1600" i="0" dirty="0">
                <a:latin typeface="+mn-lt"/>
              </a:rPr>
              <a:t>Binary search example</a:t>
            </a:r>
          </a:p>
        </p:txBody>
      </p:sp>
      <p:sp>
        <p:nvSpPr>
          <p:cNvPr id="3" name="Rectangle 2"/>
          <p:cNvSpPr/>
          <p:nvPr/>
        </p:nvSpPr>
        <p:spPr>
          <a:xfrm>
            <a:off x="4285278" y="5919778"/>
            <a:ext cx="2562305" cy="338554"/>
          </a:xfrm>
          <a:prstGeom prst="rect">
            <a:avLst/>
          </a:prstGeom>
        </p:spPr>
        <p:txBody>
          <a:bodyPr wrap="none">
            <a:spAutoFit/>
          </a:bodyPr>
          <a:lstStyle/>
          <a:p>
            <a:r>
              <a:rPr lang="en-IN" sz="1600" i="0">
                <a:latin typeface="+mn-lt"/>
              </a:rPr>
              <a:t>Trace of the binary search</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Number Placeholder 2">
            <a:extLst>
              <a:ext uri="{FF2B5EF4-FFF2-40B4-BE49-F238E27FC236}">
                <a16:creationId xmlns:a16="http://schemas.microsoft.com/office/drawing/2014/main" id="{20820272-73BD-1846-91BC-E80CDDB3855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50A96042-8B3B-524F-A511-58B1710FBFFA}" type="slidenum">
              <a:rPr lang="en-US" altLang="en-US" sz="1400"/>
              <a:pPr>
                <a:spcBef>
                  <a:spcPct val="0"/>
                </a:spcBef>
                <a:buFontTx/>
                <a:buNone/>
              </a:pPr>
              <a:t>41</a:t>
            </a:fld>
            <a:endParaRPr lang="en-US" altLang="en-US" sz="1400" dirty="0"/>
          </a:p>
        </p:txBody>
      </p:sp>
      <p:sp>
        <p:nvSpPr>
          <p:cNvPr id="47107" name="Rectangle 2">
            <a:extLst>
              <a:ext uri="{FF2B5EF4-FFF2-40B4-BE49-F238E27FC236}">
                <a16:creationId xmlns:a16="http://schemas.microsoft.com/office/drawing/2014/main" id="{C6808620-4A88-BB44-A2DE-E5E9CCEEF450}"/>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Binary Search </a:t>
            </a:r>
            <a:r>
              <a:rPr lang="en-US" altLang="en-US" sz="1800" dirty="0">
                <a:ea typeface="ＭＳ Ｐゴシック" panose="020B0600070205080204" pitchFamily="34" charset="-128"/>
              </a:rPr>
              <a:t>(4 of 4)</a:t>
            </a:r>
          </a:p>
        </p:txBody>
      </p:sp>
      <p:sp>
        <p:nvSpPr>
          <p:cNvPr id="101380" name="Rectangle 8">
            <a:extLst>
              <a:ext uri="{FF2B5EF4-FFF2-40B4-BE49-F238E27FC236}">
                <a16:creationId xmlns:a16="http://schemas.microsoft.com/office/drawing/2014/main" id="{C2655FB4-4017-AC44-B9D5-5EC26998BF09}"/>
              </a:ext>
            </a:extLst>
          </p:cNvPr>
          <p:cNvSpPr>
            <a:spLocks noChangeArrowheads="1"/>
          </p:cNvSpPr>
          <p:nvPr/>
        </p:nvSpPr>
        <p:spPr bwMode="auto">
          <a:xfrm>
            <a:off x="2895600" y="5105400"/>
            <a:ext cx="3276600" cy="914400"/>
          </a:xfrm>
          <a:prstGeom prst="rect">
            <a:avLst/>
          </a:prstGeom>
          <a:solidFill>
            <a:schemeClr val="accent1"/>
          </a:solidFill>
          <a:ln w="9525">
            <a:solidFill>
              <a:schemeClr val="tx1"/>
            </a:solidFill>
            <a:miter lim="800000"/>
            <a:headEnd/>
            <a:tailEnd/>
          </a:ln>
        </p:spPr>
        <p:txBody>
          <a:bodyPr wrap="none" anchor="ctr"/>
          <a:lstStyle/>
          <a:p>
            <a:pPr algn="ctr">
              <a:defRPr/>
            </a:pPr>
            <a:r>
              <a:rPr lang="en-US" dirty="0">
                <a:latin typeface="+mn-lt"/>
                <a:ea typeface="ＭＳ Ｐゴシック" charset="0"/>
                <a:cs typeface="ＭＳ Ｐゴシック" charset="0"/>
              </a:rPr>
              <a:t>Is a binary search</a:t>
            </a:r>
          </a:p>
          <a:p>
            <a:pPr algn="ctr">
              <a:defRPr/>
            </a:pPr>
            <a:r>
              <a:rPr lang="en-US" dirty="0">
                <a:latin typeface="+mn-lt"/>
                <a:ea typeface="ＭＳ Ｐゴシック" charset="0"/>
                <a:cs typeface="ＭＳ Ｐゴシック" charset="0"/>
              </a:rPr>
              <a:t>always better?</a:t>
            </a:r>
          </a:p>
        </p:txBody>
      </p:sp>
      <p:pic>
        <p:nvPicPr>
          <p:cNvPr id="3" name="Picture 2" descr="The average number comparison of the search algorithm is read in order length, sequential search, and binary search respectively. 10, 5.5, and 2.9; 100, 50.5, and 5.8; 1000, 500.5, and 9.0; 10000, 5000.5, and 1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97578" y="1539241"/>
            <a:ext cx="4872644" cy="2910838"/>
          </a:xfrm>
          <a:prstGeom prst="rect">
            <a:avLst/>
          </a:prstGeom>
        </p:spPr>
      </p:pic>
      <p:sp>
        <p:nvSpPr>
          <p:cNvPr id="2" name="Rectangle 1"/>
          <p:cNvSpPr/>
          <p:nvPr/>
        </p:nvSpPr>
        <p:spPr>
          <a:xfrm>
            <a:off x="2057400" y="4523005"/>
            <a:ext cx="3236422" cy="338554"/>
          </a:xfrm>
          <a:prstGeom prst="rect">
            <a:avLst/>
          </a:prstGeom>
        </p:spPr>
        <p:txBody>
          <a:bodyPr wrap="square">
            <a:spAutoFit/>
          </a:bodyPr>
          <a:lstStyle/>
          <a:p>
            <a:r>
              <a:rPr lang="en-IN" sz="1600" i="0">
                <a:latin typeface="+mn-lt"/>
              </a:rPr>
              <a:t>Average Number of Comparisons</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Number Placeholder 3">
            <a:extLst>
              <a:ext uri="{FF2B5EF4-FFF2-40B4-BE49-F238E27FC236}">
                <a16:creationId xmlns:a16="http://schemas.microsoft.com/office/drawing/2014/main" id="{E038F1BF-4C54-254A-85DD-1F24C4B957CC}"/>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AC050D2B-512E-1544-9967-CD23A8A2E0D7}" type="slidenum">
              <a:rPr lang="en-US" altLang="en-US" sz="1400"/>
              <a:pPr>
                <a:spcBef>
                  <a:spcPct val="0"/>
                </a:spcBef>
                <a:buFontTx/>
                <a:buNone/>
              </a:pPr>
              <a:t>42</a:t>
            </a:fld>
            <a:endParaRPr lang="en-US" altLang="en-US" sz="1400" dirty="0"/>
          </a:p>
        </p:txBody>
      </p:sp>
      <p:sp>
        <p:nvSpPr>
          <p:cNvPr id="48131" name="Rectangle 4">
            <a:extLst>
              <a:ext uri="{FF2B5EF4-FFF2-40B4-BE49-F238E27FC236}">
                <a16:creationId xmlns:a16="http://schemas.microsoft.com/office/drawing/2014/main" id="{51415EBC-C287-6B42-A85F-0F6DBE49AA5E}"/>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Sorting</a:t>
            </a:r>
          </a:p>
        </p:txBody>
      </p:sp>
      <p:sp>
        <p:nvSpPr>
          <p:cNvPr id="48132" name="Rectangle 5">
            <a:extLst>
              <a:ext uri="{FF2B5EF4-FFF2-40B4-BE49-F238E27FC236}">
                <a16:creationId xmlns:a16="http://schemas.microsoft.com/office/drawing/2014/main" id="{F53C5587-AFAF-9A44-BA30-B0FAC847A5A3}"/>
              </a:ext>
            </a:extLst>
          </p:cNvPr>
          <p:cNvSpPr>
            <a:spLocks noGrp="1" noChangeArrowheads="1"/>
          </p:cNvSpPr>
          <p:nvPr>
            <p:ph type="body" idx="1"/>
          </p:nvPr>
        </p:nvSpPr>
        <p:spPr>
          <a:xfrm>
            <a:off x="457200" y="1143000"/>
            <a:ext cx="8229600" cy="4572000"/>
          </a:xfrm>
        </p:spPr>
        <p:txBody>
          <a:bodyPr/>
          <a:lstStyle/>
          <a:p>
            <a:pPr marL="63500" indent="0" eaLnBrk="1" hangingPunct="1">
              <a:lnSpc>
                <a:spcPct val="90000"/>
              </a:lnSpc>
              <a:buFontTx/>
              <a:buNone/>
            </a:pPr>
            <a:r>
              <a:rPr lang="en-US" altLang="en-US" sz="2800" b="1" dirty="0">
                <a:solidFill>
                  <a:srgbClr val="FF6600"/>
                </a:solidFill>
                <a:ea typeface="ＭＳ Ｐゴシック" panose="020B0600070205080204" pitchFamily="34" charset="-128"/>
              </a:rPr>
              <a:t>Sorting</a:t>
            </a:r>
            <a:endParaRPr lang="en-US" altLang="en-US" sz="2800" dirty="0">
              <a:solidFill>
                <a:srgbClr val="FF6600"/>
              </a:solidFill>
              <a:ea typeface="ＭＳ Ｐゴシック" panose="020B0600070205080204" pitchFamily="34" charset="-128"/>
            </a:endParaRPr>
          </a:p>
          <a:p>
            <a:pPr marL="63500" indent="0" eaLnBrk="1" hangingPunct="1">
              <a:lnSpc>
                <a:spcPct val="90000"/>
              </a:lnSpc>
              <a:buFontTx/>
              <a:buNone/>
            </a:pPr>
            <a:r>
              <a:rPr lang="en-US" altLang="en-US" sz="2800" dirty="0">
                <a:ea typeface="ＭＳ Ｐゴシック" panose="020B0600070205080204" pitchFamily="34" charset="-128"/>
              </a:rPr>
              <a:t>Arranging items in a collection so that there is an ordering on one (or more) of the fields in the items</a:t>
            </a:r>
          </a:p>
          <a:p>
            <a:pPr marL="63500" indent="0" eaLnBrk="1" hangingPunct="1">
              <a:lnSpc>
                <a:spcPct val="90000"/>
              </a:lnSpc>
              <a:buFontTx/>
              <a:buNone/>
            </a:pPr>
            <a:r>
              <a:rPr lang="en-US" altLang="en-US" sz="2800" b="1" dirty="0">
                <a:solidFill>
                  <a:srgbClr val="FF6600"/>
                </a:solidFill>
                <a:ea typeface="ＭＳ Ｐゴシック" panose="020B0600070205080204" pitchFamily="34" charset="-128"/>
              </a:rPr>
              <a:t>Sort Key</a:t>
            </a:r>
            <a:endParaRPr lang="en-US" altLang="en-US" sz="2800" dirty="0">
              <a:solidFill>
                <a:srgbClr val="FF6600"/>
              </a:solidFill>
              <a:ea typeface="ＭＳ Ｐゴシック" panose="020B0600070205080204" pitchFamily="34" charset="-128"/>
            </a:endParaRPr>
          </a:p>
          <a:p>
            <a:pPr marL="63500" indent="0" eaLnBrk="1" hangingPunct="1">
              <a:lnSpc>
                <a:spcPct val="90000"/>
              </a:lnSpc>
              <a:buFontTx/>
              <a:buNone/>
            </a:pPr>
            <a:r>
              <a:rPr lang="en-US" altLang="en-US" sz="2800" dirty="0">
                <a:ea typeface="ＭＳ Ｐゴシック" panose="020B0600070205080204" pitchFamily="34" charset="-128"/>
              </a:rPr>
              <a:t>The field (or fields) on which the ordering is based</a:t>
            </a:r>
          </a:p>
          <a:p>
            <a:pPr marL="63500" indent="0" eaLnBrk="1" hangingPunct="1">
              <a:lnSpc>
                <a:spcPct val="90000"/>
              </a:lnSpc>
              <a:buFontTx/>
              <a:buNone/>
            </a:pPr>
            <a:r>
              <a:rPr lang="en-US" altLang="en-US" sz="2800" b="1" dirty="0">
                <a:solidFill>
                  <a:srgbClr val="FF6600"/>
                </a:solidFill>
                <a:ea typeface="ＭＳ Ｐゴシック" panose="020B0600070205080204" pitchFamily="34" charset="-128"/>
              </a:rPr>
              <a:t>Sorting Algorithms</a:t>
            </a:r>
            <a:endParaRPr lang="en-US" altLang="en-US" sz="2800" dirty="0">
              <a:solidFill>
                <a:srgbClr val="FF6600"/>
              </a:solidFill>
              <a:ea typeface="ＭＳ Ｐゴシック" panose="020B0600070205080204" pitchFamily="34" charset="-128"/>
            </a:endParaRPr>
          </a:p>
          <a:p>
            <a:pPr marL="63500" indent="0" eaLnBrk="1" hangingPunct="1">
              <a:lnSpc>
                <a:spcPct val="90000"/>
              </a:lnSpc>
              <a:buFontTx/>
              <a:buNone/>
            </a:pPr>
            <a:r>
              <a:rPr lang="en-US" altLang="en-US" sz="2800" dirty="0">
                <a:ea typeface="ＭＳ Ｐゴシック" panose="020B0600070205080204" pitchFamily="34" charset="-128"/>
              </a:rPr>
              <a:t>Algorithms that order the items in the collection based on the sort key</a:t>
            </a:r>
          </a:p>
          <a:p>
            <a:pPr marL="63500" indent="0" eaLnBrk="1" hangingPunct="1">
              <a:lnSpc>
                <a:spcPct val="90000"/>
              </a:lnSpc>
              <a:buFontTx/>
              <a:buNone/>
            </a:pPr>
            <a:endParaRPr lang="en-US" altLang="en-US" sz="2800" dirty="0">
              <a:ea typeface="ＭＳ Ｐゴシック" panose="020B0600070205080204" pitchFamily="34" charset="-128"/>
            </a:endParaRPr>
          </a:p>
        </p:txBody>
      </p:sp>
      <p:sp>
        <p:nvSpPr>
          <p:cNvPr id="103428" name="Rectangle 6">
            <a:extLst>
              <a:ext uri="{FF2B5EF4-FFF2-40B4-BE49-F238E27FC236}">
                <a16:creationId xmlns:a16="http://schemas.microsoft.com/office/drawing/2014/main" id="{65CE1970-5E85-A243-97A9-56DD4F69E473}"/>
              </a:ext>
            </a:extLst>
          </p:cNvPr>
          <p:cNvSpPr>
            <a:spLocks noChangeArrowheads="1"/>
          </p:cNvSpPr>
          <p:nvPr/>
        </p:nvSpPr>
        <p:spPr bwMode="auto">
          <a:xfrm>
            <a:off x="2628900" y="5486400"/>
            <a:ext cx="3886200" cy="685800"/>
          </a:xfrm>
          <a:prstGeom prst="rect">
            <a:avLst/>
          </a:prstGeom>
          <a:solidFill>
            <a:schemeClr val="accent1"/>
          </a:solidFill>
          <a:ln w="9525">
            <a:solidFill>
              <a:schemeClr val="tx1"/>
            </a:solidFill>
            <a:miter lim="800000"/>
            <a:headEnd/>
            <a:tailEnd/>
          </a:ln>
        </p:spPr>
        <p:txBody>
          <a:bodyPr wrap="none" anchor="ctr"/>
          <a:lstStyle/>
          <a:p>
            <a:pPr algn="ctr">
              <a:defRPr/>
            </a:pPr>
            <a:r>
              <a:rPr lang="en-US" dirty="0">
                <a:solidFill>
                  <a:srgbClr val="000000"/>
                </a:solidFill>
                <a:latin typeface="+mn-lt"/>
                <a:ea typeface="ＭＳ Ｐゴシック" charset="0"/>
                <a:cs typeface="ＭＳ Ｐゴシック" charset="0"/>
              </a:rPr>
              <a:t>Why is sorting important?</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Number Placeholder 3">
            <a:extLst>
              <a:ext uri="{FF2B5EF4-FFF2-40B4-BE49-F238E27FC236}">
                <a16:creationId xmlns:a16="http://schemas.microsoft.com/office/drawing/2014/main" id="{424150C9-D2E2-C74C-A4A7-AAFB0729D82D}"/>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0F7F0BE5-8690-274E-971D-80C70D586331}" type="slidenum">
              <a:rPr lang="en-US" altLang="en-US" sz="1400"/>
              <a:pPr>
                <a:spcBef>
                  <a:spcPct val="0"/>
                </a:spcBef>
                <a:buFontTx/>
                <a:buNone/>
              </a:pPr>
              <a:t>43</a:t>
            </a:fld>
            <a:endParaRPr lang="en-US" altLang="en-US" sz="1400" dirty="0"/>
          </a:p>
        </p:txBody>
      </p:sp>
      <p:sp>
        <p:nvSpPr>
          <p:cNvPr id="49155" name="Rectangle 4">
            <a:extLst>
              <a:ext uri="{FF2B5EF4-FFF2-40B4-BE49-F238E27FC236}">
                <a16:creationId xmlns:a16="http://schemas.microsoft.com/office/drawing/2014/main" id="{8D46B188-FBE8-E542-9A92-DC990CD201F0}"/>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Selection Sort </a:t>
            </a:r>
            <a:r>
              <a:rPr lang="en-US" altLang="en-US" sz="1800" dirty="0">
                <a:ea typeface="ＭＳ Ｐゴシック" panose="020B0600070205080204" pitchFamily="34" charset="-128"/>
              </a:rPr>
              <a:t>(1 of 6)</a:t>
            </a:r>
          </a:p>
        </p:txBody>
      </p:sp>
      <p:sp>
        <p:nvSpPr>
          <p:cNvPr id="49156" name="Rectangle 5">
            <a:extLst>
              <a:ext uri="{FF2B5EF4-FFF2-40B4-BE49-F238E27FC236}">
                <a16:creationId xmlns:a16="http://schemas.microsoft.com/office/drawing/2014/main" id="{F0103338-33FD-7443-BC5E-4EF627989FE2}"/>
              </a:ext>
            </a:extLst>
          </p:cNvPr>
          <p:cNvSpPr>
            <a:spLocks noGrp="1" noChangeArrowheads="1"/>
          </p:cNvSpPr>
          <p:nvPr>
            <p:ph type="body" idx="1"/>
          </p:nvPr>
        </p:nvSpPr>
        <p:spPr>
          <a:xfrm>
            <a:off x="457200" y="1371600"/>
            <a:ext cx="8229600" cy="4572000"/>
          </a:xfrm>
        </p:spPr>
        <p:txBody>
          <a:bodyPr/>
          <a:lstStyle/>
          <a:p>
            <a:pPr marL="0" indent="0" eaLnBrk="1" hangingPunct="1">
              <a:buFontTx/>
              <a:buNone/>
            </a:pPr>
            <a:r>
              <a:rPr lang="en-US" altLang="en-US" sz="2800" dirty="0">
                <a:ea typeface="ＭＳ Ｐゴシック" panose="020B0600070205080204" pitchFamily="34" charset="-128"/>
              </a:rPr>
              <a:t>Given a list of names, put them in alphabetical order</a:t>
            </a:r>
          </a:p>
          <a:p>
            <a:pPr marL="800100" lvl="1" indent="-342900" eaLnBrk="1" hangingPunct="1">
              <a:spcBef>
                <a:spcPct val="50000"/>
              </a:spcBef>
            </a:pPr>
            <a:r>
              <a:rPr lang="en-US" altLang="en-US" sz="2400" dirty="0">
                <a:ea typeface="ＭＳ Ｐゴシック" panose="020B0600070205080204" pitchFamily="34" charset="-128"/>
              </a:rPr>
              <a:t>Find the name that comes first in the alphabet, </a:t>
            </a:r>
            <a:br>
              <a:rPr lang="en-US" altLang="en-US" sz="2400" dirty="0">
                <a:ea typeface="ＭＳ Ｐゴシック" panose="020B0600070205080204" pitchFamily="34" charset="-128"/>
              </a:rPr>
            </a:br>
            <a:r>
              <a:rPr lang="en-US" altLang="en-US" sz="2400" dirty="0">
                <a:ea typeface="ＭＳ Ｐゴシック" panose="020B0600070205080204" pitchFamily="34" charset="-128"/>
              </a:rPr>
              <a:t>and write it on a second sheet of paper</a:t>
            </a:r>
          </a:p>
          <a:p>
            <a:pPr marL="800100" lvl="1" indent="-342900" eaLnBrk="1" hangingPunct="1">
              <a:spcBef>
                <a:spcPct val="50000"/>
              </a:spcBef>
            </a:pPr>
            <a:r>
              <a:rPr lang="en-US" altLang="en-US" sz="2400" dirty="0">
                <a:ea typeface="ＭＳ Ｐゴシック" panose="020B0600070205080204" pitchFamily="34" charset="-128"/>
              </a:rPr>
              <a:t>Cross out the name off the original list</a:t>
            </a:r>
          </a:p>
          <a:p>
            <a:pPr marL="800100" lvl="1" indent="-342900" eaLnBrk="1" hangingPunct="1">
              <a:spcBef>
                <a:spcPct val="50000"/>
              </a:spcBef>
            </a:pPr>
            <a:r>
              <a:rPr lang="en-US" altLang="en-US" sz="2400" dirty="0">
                <a:ea typeface="ＭＳ Ｐゴシック" panose="020B0600070205080204" pitchFamily="34" charset="-128"/>
              </a:rPr>
              <a:t>Continue this cycle until all the names on the original list have been crossed out and written onto the second list, at which point the second list contains the same items but in sorted order</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Number Placeholder 3">
            <a:extLst>
              <a:ext uri="{FF2B5EF4-FFF2-40B4-BE49-F238E27FC236}">
                <a16:creationId xmlns:a16="http://schemas.microsoft.com/office/drawing/2014/main" id="{A2900333-540C-494A-8A00-B7E9C00C996A}"/>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F0C062C-6D89-1B47-ACE4-8D96669EE2EB}" type="slidenum">
              <a:rPr lang="en-US" altLang="en-US" sz="1400"/>
              <a:pPr>
                <a:spcBef>
                  <a:spcPct val="0"/>
                </a:spcBef>
                <a:buFontTx/>
                <a:buNone/>
              </a:pPr>
              <a:t>44</a:t>
            </a:fld>
            <a:endParaRPr lang="en-US" altLang="en-US" sz="1400" dirty="0"/>
          </a:p>
        </p:txBody>
      </p:sp>
      <p:sp>
        <p:nvSpPr>
          <p:cNvPr id="50179" name="Rectangle 2">
            <a:extLst>
              <a:ext uri="{FF2B5EF4-FFF2-40B4-BE49-F238E27FC236}">
                <a16:creationId xmlns:a16="http://schemas.microsoft.com/office/drawing/2014/main" id="{E6D74B18-77EC-0C44-AF1D-CBFDF7069708}"/>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Selection Sort </a:t>
            </a:r>
            <a:r>
              <a:rPr lang="en-US" altLang="en-US" sz="1800" dirty="0">
                <a:ea typeface="ＭＳ Ｐゴシック" panose="020B0600070205080204" pitchFamily="34" charset="-128"/>
              </a:rPr>
              <a:t>(2 of 6)</a:t>
            </a:r>
          </a:p>
        </p:txBody>
      </p:sp>
      <p:sp>
        <p:nvSpPr>
          <p:cNvPr id="50180" name="Rectangle 3">
            <a:extLst>
              <a:ext uri="{FF2B5EF4-FFF2-40B4-BE49-F238E27FC236}">
                <a16:creationId xmlns:a16="http://schemas.microsoft.com/office/drawing/2014/main" id="{47E28187-3E01-4247-A4D0-B47510BC64C8}"/>
              </a:ext>
            </a:extLst>
          </p:cNvPr>
          <p:cNvSpPr>
            <a:spLocks noGrp="1" noChangeArrowheads="1"/>
          </p:cNvSpPr>
          <p:nvPr>
            <p:ph type="body" idx="1"/>
          </p:nvPr>
        </p:nvSpPr>
        <p:spPr/>
        <p:txBody>
          <a:bodyPr/>
          <a:lstStyle/>
          <a:p>
            <a:pPr marL="0" indent="0" eaLnBrk="1" hangingPunct="1">
              <a:buFontTx/>
              <a:buNone/>
            </a:pPr>
            <a:r>
              <a:rPr lang="en-US" altLang="en-US" dirty="0">
                <a:ea typeface="ＭＳ Ｐゴシック" panose="020B0600070205080204" pitchFamily="34" charset="-128"/>
              </a:rPr>
              <a:t>A slight adjustment to this manual approach does away with the need to duplicate space</a:t>
            </a:r>
          </a:p>
          <a:p>
            <a:pPr lvl="1" eaLnBrk="1" hangingPunct="1"/>
            <a:r>
              <a:rPr lang="en-US" altLang="en-US" dirty="0">
                <a:ea typeface="ＭＳ Ｐゴシック" panose="020B0600070205080204" pitchFamily="34" charset="-128"/>
              </a:rPr>
              <a:t>As you cross a name off the original list, a free space opens up</a:t>
            </a:r>
          </a:p>
          <a:p>
            <a:pPr lvl="1" eaLnBrk="1" hangingPunct="1"/>
            <a:r>
              <a:rPr lang="en-US" altLang="en-US" dirty="0">
                <a:ea typeface="ＭＳ Ｐゴシック" panose="020B0600070205080204" pitchFamily="34" charset="-128"/>
              </a:rPr>
              <a:t>Instead of writing the value found on a second list, exchange it with the value currently in the position where the crossed-off item should go</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Number Placeholder 2">
            <a:extLst>
              <a:ext uri="{FF2B5EF4-FFF2-40B4-BE49-F238E27FC236}">
                <a16:creationId xmlns:a16="http://schemas.microsoft.com/office/drawing/2014/main" id="{DCA9261E-4AE1-184A-8B1D-C4D966417322}"/>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710D0C10-1B54-F648-9322-28E387C994C7}" type="slidenum">
              <a:rPr lang="en-US" altLang="en-US" sz="1400"/>
              <a:pPr>
                <a:spcBef>
                  <a:spcPct val="0"/>
                </a:spcBef>
                <a:buFontTx/>
                <a:buNone/>
              </a:pPr>
              <a:t>45</a:t>
            </a:fld>
            <a:endParaRPr lang="en-US" altLang="en-US" sz="1400" dirty="0"/>
          </a:p>
        </p:txBody>
      </p:sp>
      <p:sp>
        <p:nvSpPr>
          <p:cNvPr id="51203" name="Rectangle 2">
            <a:extLst>
              <a:ext uri="{FF2B5EF4-FFF2-40B4-BE49-F238E27FC236}">
                <a16:creationId xmlns:a16="http://schemas.microsoft.com/office/drawing/2014/main" id="{5644CFAC-B23E-834E-9CC5-F12275A5E48B}"/>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Selection Sort </a:t>
            </a:r>
            <a:r>
              <a:rPr lang="en-US" altLang="en-US" sz="1800" dirty="0">
                <a:ea typeface="ＭＳ Ｐゴシック" panose="020B0600070205080204" pitchFamily="34" charset="-128"/>
              </a:rPr>
              <a:t>(3 of 6)</a:t>
            </a:r>
          </a:p>
        </p:txBody>
      </p:sp>
      <p:pic>
        <p:nvPicPr>
          <p:cNvPr id="3" name="Picture 2" descr="The array for selection sort labeled ‘names’ are given from the indices [0] to [4] in 5 steps (‘a’ to ‘e’). Step ‘a’ reads, Sue, Cora, Beth, Ann, and June. Step ‘b’ reads (the first element is sorted) Ann, Cora, Beth, Sue, and June. Step ‘c’ reads (the first two elements are sorted) Ann, Beth, Cora, Sue, and June. Step ‘d’ reads (the first three elements are sorted) Ann, Beth, Cora, Sue, and June. And step ‘e’ reads (all the elements are sorted) Ann, Beth, Cora, June, and Sue."/>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3173" y="2057400"/>
            <a:ext cx="7481454" cy="2718262"/>
          </a:xfrm>
          <a:prstGeom prst="rect">
            <a:avLst/>
          </a:prstGeom>
        </p:spPr>
      </p:pic>
      <p:sp>
        <p:nvSpPr>
          <p:cNvPr id="2" name="Rectangle 1"/>
          <p:cNvSpPr/>
          <p:nvPr/>
        </p:nvSpPr>
        <p:spPr>
          <a:xfrm>
            <a:off x="798924" y="4876800"/>
            <a:ext cx="5297076" cy="338554"/>
          </a:xfrm>
          <a:prstGeom prst="rect">
            <a:avLst/>
          </a:prstGeom>
        </p:spPr>
        <p:txBody>
          <a:bodyPr wrap="square">
            <a:spAutoFit/>
          </a:bodyPr>
          <a:lstStyle/>
          <a:p>
            <a:r>
              <a:rPr lang="en-IN" sz="1600" i="0">
                <a:latin typeface="+mn-lt"/>
              </a:rPr>
              <a:t>Examples of selection sort (sorted elements are shaded)</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Number Placeholder 2">
            <a:extLst>
              <a:ext uri="{FF2B5EF4-FFF2-40B4-BE49-F238E27FC236}">
                <a16:creationId xmlns:a16="http://schemas.microsoft.com/office/drawing/2014/main" id="{DE147A79-6B94-B849-9AF0-DDC484DF3106}"/>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5207637-781E-1148-AE25-5858FEB9F945}" type="slidenum">
              <a:rPr lang="en-US" altLang="en-US" sz="1400" b="1" i="0"/>
              <a:pPr>
                <a:spcBef>
                  <a:spcPct val="0"/>
                </a:spcBef>
                <a:buFontTx/>
                <a:buNone/>
              </a:pPr>
              <a:t>46</a:t>
            </a:fld>
            <a:endParaRPr lang="en-US" altLang="en-US" sz="1400" b="1" i="0" dirty="0"/>
          </a:p>
        </p:txBody>
      </p:sp>
      <p:sp>
        <p:nvSpPr>
          <p:cNvPr id="52227" name="Rectangle 2">
            <a:extLst>
              <a:ext uri="{FF2B5EF4-FFF2-40B4-BE49-F238E27FC236}">
                <a16:creationId xmlns:a16="http://schemas.microsoft.com/office/drawing/2014/main" id="{FF5A71E1-53CE-EC49-9043-671EBFE39CE1}"/>
              </a:ext>
            </a:extLst>
          </p:cNvPr>
          <p:cNvSpPr>
            <a:spLocks noGrp="1" noChangeArrowheads="1"/>
          </p:cNvSpPr>
          <p:nvPr>
            <p:ph type="title" idx="4294967295"/>
          </p:nvPr>
        </p:nvSpPr>
        <p:spPr/>
        <p:txBody>
          <a:bodyPr/>
          <a:lstStyle/>
          <a:p>
            <a:pPr eaLnBrk="1" hangingPunct="1"/>
            <a:r>
              <a:rPr lang="en-US" altLang="en-US" dirty="0">
                <a:ea typeface="ＭＳ Ｐゴシック" panose="020B0600070205080204" pitchFamily="34" charset="-128"/>
              </a:rPr>
              <a:t>Selection Sort </a:t>
            </a:r>
            <a:r>
              <a:rPr lang="en-US" altLang="en-US" sz="1800" dirty="0">
                <a:ea typeface="ＭＳ Ｐゴシック" panose="020B0600070205080204" pitchFamily="34" charset="-128"/>
              </a:rPr>
              <a:t>(4 of 6)</a:t>
            </a:r>
          </a:p>
        </p:txBody>
      </p:sp>
      <p:sp>
        <p:nvSpPr>
          <p:cNvPr id="52228" name="Text Box 6">
            <a:extLst>
              <a:ext uri="{FF2B5EF4-FFF2-40B4-BE49-F238E27FC236}">
                <a16:creationId xmlns:a16="http://schemas.microsoft.com/office/drawing/2014/main" id="{44957280-1491-3748-B860-3DB6EF5CF93C}"/>
              </a:ext>
            </a:extLst>
          </p:cNvPr>
          <p:cNvSpPr txBox="1">
            <a:spLocks noChangeArrowheads="1"/>
          </p:cNvSpPr>
          <p:nvPr/>
        </p:nvSpPr>
        <p:spPr bwMode="auto">
          <a:xfrm>
            <a:off x="1219200" y="1295400"/>
            <a:ext cx="6934200" cy="4583113"/>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u="sng" dirty="0">
                <a:solidFill>
                  <a:srgbClr val="339966"/>
                </a:solidFill>
              </a:rPr>
              <a:t>Selection Sort</a:t>
            </a:r>
          </a:p>
          <a:p>
            <a:pPr algn="just">
              <a:lnSpc>
                <a:spcPct val="120000"/>
              </a:lnSpc>
              <a:spcBef>
                <a:spcPct val="0"/>
              </a:spcBef>
              <a:buFontTx/>
              <a:buNone/>
            </a:pPr>
            <a:r>
              <a:rPr lang="en-US" altLang="en-US" sz="2400" dirty="0"/>
              <a:t>Set firstUnsorted to 0</a:t>
            </a:r>
          </a:p>
          <a:p>
            <a:pPr algn="just">
              <a:lnSpc>
                <a:spcPct val="120000"/>
              </a:lnSpc>
              <a:spcBef>
                <a:spcPct val="0"/>
              </a:spcBef>
              <a:buFontTx/>
              <a:buNone/>
            </a:pPr>
            <a:r>
              <a:rPr lang="en-US" altLang="en-US" sz="2400" dirty="0"/>
              <a:t>WHILE (</a:t>
            </a:r>
            <a:r>
              <a:rPr lang="en-US" altLang="en-US" sz="2400" dirty="0">
                <a:solidFill>
                  <a:srgbClr val="FF0000"/>
                </a:solidFill>
              </a:rPr>
              <a:t>not sorted yet</a:t>
            </a:r>
            <a:r>
              <a:rPr lang="en-US" altLang="en-US" sz="2400" dirty="0"/>
              <a:t>)</a:t>
            </a:r>
          </a:p>
          <a:p>
            <a:pPr algn="just">
              <a:lnSpc>
                <a:spcPct val="120000"/>
              </a:lnSpc>
              <a:spcBef>
                <a:spcPct val="0"/>
              </a:spcBef>
              <a:buFontTx/>
              <a:buNone/>
            </a:pPr>
            <a:r>
              <a:rPr lang="en-US" altLang="en-US" sz="2400" dirty="0">
                <a:solidFill>
                  <a:srgbClr val="FF0000"/>
                </a:solidFill>
              </a:rPr>
              <a:t>    	Find smallest unsorted item</a:t>
            </a:r>
          </a:p>
          <a:p>
            <a:pPr algn="just">
              <a:lnSpc>
                <a:spcPct val="120000"/>
              </a:lnSpc>
              <a:spcBef>
                <a:spcPct val="0"/>
              </a:spcBef>
              <a:buFontTx/>
              <a:buNone/>
            </a:pPr>
            <a:r>
              <a:rPr lang="en-US" altLang="en-US" sz="2400" dirty="0">
                <a:solidFill>
                  <a:srgbClr val="FF0000"/>
                </a:solidFill>
              </a:rPr>
              <a:t>    	Swap firstUnsorted item with the smallest </a:t>
            </a:r>
          </a:p>
          <a:p>
            <a:pPr algn="just">
              <a:lnSpc>
                <a:spcPct val="120000"/>
              </a:lnSpc>
              <a:spcBef>
                <a:spcPct val="0"/>
              </a:spcBef>
              <a:buFontTx/>
              <a:buNone/>
            </a:pPr>
            <a:r>
              <a:rPr lang="en-US" altLang="en-US" sz="2400" dirty="0"/>
              <a:t>    	Set firstUnsorted to firstUnsorted + 1</a:t>
            </a:r>
          </a:p>
          <a:p>
            <a:pPr algn="just">
              <a:lnSpc>
                <a:spcPct val="120000"/>
              </a:lnSpc>
              <a:spcBef>
                <a:spcPct val="0"/>
              </a:spcBef>
              <a:buFontTx/>
              <a:buNone/>
            </a:pPr>
            <a:endParaRPr lang="en-US" altLang="en-US" sz="2400" dirty="0"/>
          </a:p>
          <a:p>
            <a:pPr algn="just">
              <a:lnSpc>
                <a:spcPct val="120000"/>
              </a:lnSpc>
              <a:spcBef>
                <a:spcPct val="0"/>
              </a:spcBef>
              <a:buFontTx/>
              <a:buNone/>
            </a:pPr>
            <a:r>
              <a:rPr lang="en-US" altLang="en-US" sz="2400" u="sng" dirty="0">
                <a:solidFill>
                  <a:srgbClr val="339966"/>
                </a:solidFill>
              </a:rPr>
              <a:t>Not sorted yet</a:t>
            </a:r>
          </a:p>
          <a:p>
            <a:pPr algn="just">
              <a:lnSpc>
                <a:spcPct val="120000"/>
              </a:lnSpc>
              <a:spcBef>
                <a:spcPct val="0"/>
              </a:spcBef>
              <a:buFontTx/>
              <a:buNone/>
            </a:pPr>
            <a:r>
              <a:rPr lang="en-US" altLang="en-US" sz="2400" dirty="0">
                <a:latin typeface="Bradley Hand ITC TT-Bold" pitchFamily="2" charset="77"/>
              </a:rPr>
              <a:t>current &lt; length </a:t>
            </a:r>
            <a:r>
              <a:rPr lang="en-US" altLang="en-US" sz="2400" dirty="0">
                <a:latin typeface="Times" pitchFamily="2" charset="0"/>
              </a:rPr>
              <a:t>–</a:t>
            </a:r>
            <a:r>
              <a:rPr lang="en-US" altLang="en-US" sz="2400" dirty="0">
                <a:latin typeface="Bradley Hand ITC TT-Bold" pitchFamily="2" charset="77"/>
              </a:rPr>
              <a:t> 1</a:t>
            </a:r>
          </a:p>
          <a:p>
            <a:pPr>
              <a:buFontTx/>
              <a:buNone/>
            </a:pPr>
            <a:endParaRPr lang="en-US" altLang="en-US" sz="24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Number Placeholder 2">
            <a:extLst>
              <a:ext uri="{FF2B5EF4-FFF2-40B4-BE49-F238E27FC236}">
                <a16:creationId xmlns:a16="http://schemas.microsoft.com/office/drawing/2014/main" id="{32E7AA71-C34B-AA44-9623-F99C890C1D8F}"/>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14396276-078D-8947-8681-2FF44B9A649C}" type="slidenum">
              <a:rPr lang="en-US" altLang="en-US" sz="1400" b="1" i="0"/>
              <a:pPr>
                <a:spcBef>
                  <a:spcPct val="0"/>
                </a:spcBef>
                <a:buFontTx/>
                <a:buNone/>
              </a:pPr>
              <a:t>47</a:t>
            </a:fld>
            <a:endParaRPr lang="en-US" altLang="en-US" sz="1400" b="1" i="0" dirty="0"/>
          </a:p>
        </p:txBody>
      </p:sp>
      <p:sp>
        <p:nvSpPr>
          <p:cNvPr id="53251" name="Rectangle 2">
            <a:extLst>
              <a:ext uri="{FF2B5EF4-FFF2-40B4-BE49-F238E27FC236}">
                <a16:creationId xmlns:a16="http://schemas.microsoft.com/office/drawing/2014/main" id="{883F45F5-C02F-2D49-9C96-578D1122712C}"/>
              </a:ext>
            </a:extLst>
          </p:cNvPr>
          <p:cNvSpPr>
            <a:spLocks noGrp="1" noChangeArrowheads="1"/>
          </p:cNvSpPr>
          <p:nvPr>
            <p:ph type="title" idx="4294967295"/>
          </p:nvPr>
        </p:nvSpPr>
        <p:spPr/>
        <p:txBody>
          <a:bodyPr/>
          <a:lstStyle/>
          <a:p>
            <a:pPr eaLnBrk="1" hangingPunct="1"/>
            <a:r>
              <a:rPr lang="en-US" altLang="en-US" dirty="0">
                <a:ea typeface="ＭＳ Ｐゴシック" panose="020B0600070205080204" pitchFamily="34" charset="-128"/>
              </a:rPr>
              <a:t>Selection Sort </a:t>
            </a:r>
            <a:r>
              <a:rPr lang="en-US" altLang="en-US" sz="1800" dirty="0">
                <a:ea typeface="ＭＳ Ｐゴシック" panose="020B0600070205080204" pitchFamily="34" charset="-128"/>
              </a:rPr>
              <a:t>(5 of 6)</a:t>
            </a:r>
          </a:p>
        </p:txBody>
      </p:sp>
      <p:sp>
        <p:nvSpPr>
          <p:cNvPr id="53252" name="Text Box 4">
            <a:extLst>
              <a:ext uri="{FF2B5EF4-FFF2-40B4-BE49-F238E27FC236}">
                <a16:creationId xmlns:a16="http://schemas.microsoft.com/office/drawing/2014/main" id="{7CB5B081-9A3E-5449-98B5-A318A7E44977}"/>
              </a:ext>
            </a:extLst>
          </p:cNvPr>
          <p:cNvSpPr txBox="1">
            <a:spLocks noChangeArrowheads="1"/>
          </p:cNvSpPr>
          <p:nvPr/>
        </p:nvSpPr>
        <p:spPr bwMode="auto">
          <a:xfrm>
            <a:off x="1219200" y="1371600"/>
            <a:ext cx="6934200" cy="4144963"/>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u="sng" dirty="0">
                <a:solidFill>
                  <a:srgbClr val="339966"/>
                </a:solidFill>
              </a:rPr>
              <a:t>Find smallest unsorted item</a:t>
            </a:r>
          </a:p>
          <a:p>
            <a:pPr algn="just">
              <a:lnSpc>
                <a:spcPct val="120000"/>
              </a:lnSpc>
              <a:spcBef>
                <a:spcPct val="0"/>
              </a:spcBef>
              <a:buFontTx/>
              <a:buNone/>
            </a:pPr>
            <a:r>
              <a:rPr lang="en-US" altLang="en-US" sz="2400" dirty="0"/>
              <a:t>Set indexOfSmallest to firstUnsorted</a:t>
            </a:r>
          </a:p>
          <a:p>
            <a:pPr algn="just">
              <a:lnSpc>
                <a:spcPct val="120000"/>
              </a:lnSpc>
              <a:spcBef>
                <a:spcPct val="0"/>
              </a:spcBef>
              <a:buFontTx/>
              <a:buNone/>
            </a:pPr>
            <a:r>
              <a:rPr lang="en-US" altLang="en-US" sz="2400" dirty="0"/>
              <a:t>Set index to firstUnsorted + 1</a:t>
            </a:r>
          </a:p>
          <a:p>
            <a:pPr algn="just">
              <a:lnSpc>
                <a:spcPct val="120000"/>
              </a:lnSpc>
              <a:spcBef>
                <a:spcPct val="0"/>
              </a:spcBef>
              <a:buFontTx/>
              <a:buNone/>
            </a:pPr>
            <a:r>
              <a:rPr lang="en-US" altLang="en-US" sz="2400" dirty="0"/>
              <a:t>WHILE (index &lt;= length – 1)</a:t>
            </a:r>
          </a:p>
          <a:p>
            <a:pPr algn="just">
              <a:lnSpc>
                <a:spcPct val="120000"/>
              </a:lnSpc>
              <a:spcBef>
                <a:spcPct val="0"/>
              </a:spcBef>
              <a:buFontTx/>
              <a:buNone/>
            </a:pPr>
            <a:r>
              <a:rPr lang="en-US" altLang="en-US" sz="2400" dirty="0"/>
              <a:t>	IF (data[index] &lt; data[indexOfSmallest])</a:t>
            </a:r>
          </a:p>
          <a:p>
            <a:pPr algn="just">
              <a:lnSpc>
                <a:spcPct val="120000"/>
              </a:lnSpc>
              <a:spcBef>
                <a:spcPct val="0"/>
              </a:spcBef>
              <a:buFontTx/>
              <a:buNone/>
            </a:pPr>
            <a:r>
              <a:rPr lang="en-US" altLang="en-US" sz="2400" dirty="0"/>
              <a:t>        		Set indexOfSmallest to index</a:t>
            </a:r>
          </a:p>
          <a:p>
            <a:pPr algn="just">
              <a:lnSpc>
                <a:spcPct val="120000"/>
              </a:lnSpc>
              <a:spcBef>
                <a:spcPct val="0"/>
              </a:spcBef>
              <a:buFontTx/>
              <a:buNone/>
            </a:pPr>
            <a:r>
              <a:rPr lang="en-US" altLang="en-US" sz="2400" dirty="0"/>
              <a:t>	Set index to index + 1</a:t>
            </a:r>
          </a:p>
          <a:p>
            <a:pPr algn="just">
              <a:lnSpc>
                <a:spcPct val="120000"/>
              </a:lnSpc>
              <a:spcBef>
                <a:spcPct val="0"/>
              </a:spcBef>
              <a:buFontTx/>
              <a:buNone/>
            </a:pPr>
            <a:r>
              <a:rPr lang="en-US" altLang="en-US" sz="2400" dirty="0"/>
              <a:t>Set index to indexOfSmallest</a:t>
            </a:r>
          </a:p>
          <a:p>
            <a:pPr>
              <a:buFontTx/>
              <a:buNone/>
            </a:pPr>
            <a:endParaRPr lang="en-US" altLang="en-US" sz="24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Number Placeholder 2">
            <a:extLst>
              <a:ext uri="{FF2B5EF4-FFF2-40B4-BE49-F238E27FC236}">
                <a16:creationId xmlns:a16="http://schemas.microsoft.com/office/drawing/2014/main" id="{0E560506-BE06-FF4E-9A85-BB32FF466D21}"/>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5568618-6DB6-924C-8D30-0B61A6EC5223}" type="slidenum">
              <a:rPr lang="en-US" altLang="en-US" sz="1400" b="1" i="0"/>
              <a:pPr>
                <a:spcBef>
                  <a:spcPct val="0"/>
                </a:spcBef>
                <a:buFontTx/>
                <a:buNone/>
              </a:pPr>
              <a:t>48</a:t>
            </a:fld>
            <a:endParaRPr lang="en-US" altLang="en-US" sz="1400" b="1" i="0" dirty="0"/>
          </a:p>
        </p:txBody>
      </p:sp>
      <p:sp>
        <p:nvSpPr>
          <p:cNvPr id="54275" name="Rectangle 2">
            <a:extLst>
              <a:ext uri="{FF2B5EF4-FFF2-40B4-BE49-F238E27FC236}">
                <a16:creationId xmlns:a16="http://schemas.microsoft.com/office/drawing/2014/main" id="{A0E96541-E4E9-104B-8F34-057F5BD67C2F}"/>
              </a:ext>
            </a:extLst>
          </p:cNvPr>
          <p:cNvSpPr>
            <a:spLocks noGrp="1" noChangeArrowheads="1"/>
          </p:cNvSpPr>
          <p:nvPr>
            <p:ph type="title" idx="4294967295"/>
          </p:nvPr>
        </p:nvSpPr>
        <p:spPr/>
        <p:txBody>
          <a:bodyPr/>
          <a:lstStyle/>
          <a:p>
            <a:pPr eaLnBrk="1" hangingPunct="1"/>
            <a:r>
              <a:rPr lang="en-US" altLang="en-US" dirty="0">
                <a:ea typeface="ＭＳ Ｐゴシック" panose="020B0600070205080204" pitchFamily="34" charset="-128"/>
              </a:rPr>
              <a:t>Selection Sort </a:t>
            </a:r>
            <a:r>
              <a:rPr lang="en-US" altLang="en-US" sz="1800" dirty="0">
                <a:ea typeface="ＭＳ Ｐゴシック" panose="020B0600070205080204" pitchFamily="34" charset="-128"/>
              </a:rPr>
              <a:t>(6 of 6)</a:t>
            </a:r>
          </a:p>
        </p:txBody>
      </p:sp>
      <p:sp>
        <p:nvSpPr>
          <p:cNvPr id="54276" name="Text Box 4">
            <a:extLst>
              <a:ext uri="{FF2B5EF4-FFF2-40B4-BE49-F238E27FC236}">
                <a16:creationId xmlns:a16="http://schemas.microsoft.com/office/drawing/2014/main" id="{50163FCE-FDB8-1D40-95AD-1BF8D048A673}"/>
              </a:ext>
            </a:extLst>
          </p:cNvPr>
          <p:cNvSpPr txBox="1">
            <a:spLocks noChangeArrowheads="1"/>
          </p:cNvSpPr>
          <p:nvPr/>
        </p:nvSpPr>
        <p:spPr bwMode="auto">
          <a:xfrm>
            <a:off x="1066800" y="1828800"/>
            <a:ext cx="6934200" cy="272097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endParaRPr lang="en-US" altLang="en-US" sz="2400" u="sng" dirty="0">
              <a:solidFill>
                <a:srgbClr val="339966"/>
              </a:solidFill>
              <a:latin typeface="Bradley Hand ITC TT-Bold" pitchFamily="2" charset="77"/>
            </a:endParaRPr>
          </a:p>
          <a:p>
            <a:pPr algn="just">
              <a:lnSpc>
                <a:spcPct val="120000"/>
              </a:lnSpc>
              <a:spcBef>
                <a:spcPct val="0"/>
              </a:spcBef>
              <a:buFontTx/>
              <a:buNone/>
            </a:pPr>
            <a:r>
              <a:rPr lang="en-US" altLang="en-US" sz="2400" u="sng" dirty="0">
                <a:solidFill>
                  <a:srgbClr val="339966"/>
                </a:solidFill>
              </a:rPr>
              <a:t>Swap firstUnsorted with smallest</a:t>
            </a:r>
          </a:p>
          <a:p>
            <a:pPr algn="just">
              <a:lnSpc>
                <a:spcPct val="120000"/>
              </a:lnSpc>
              <a:spcBef>
                <a:spcPct val="0"/>
              </a:spcBef>
              <a:buFontTx/>
              <a:buNone/>
            </a:pPr>
            <a:r>
              <a:rPr lang="en-US" altLang="en-US" sz="2400" dirty="0"/>
              <a:t>Set tempItem to data[firstUnsorted]</a:t>
            </a:r>
          </a:p>
          <a:p>
            <a:pPr algn="just">
              <a:lnSpc>
                <a:spcPct val="120000"/>
              </a:lnSpc>
              <a:spcBef>
                <a:spcPct val="0"/>
              </a:spcBef>
              <a:buFontTx/>
              <a:buNone/>
            </a:pPr>
            <a:r>
              <a:rPr lang="en-US" altLang="en-US" sz="2400" dirty="0"/>
              <a:t>Set data[firstUnsorted] to data[indexOfSmallest] </a:t>
            </a:r>
          </a:p>
          <a:p>
            <a:pPr algn="just">
              <a:lnSpc>
                <a:spcPct val="120000"/>
              </a:lnSpc>
              <a:spcBef>
                <a:spcPct val="0"/>
              </a:spcBef>
              <a:buFontTx/>
              <a:buNone/>
            </a:pPr>
            <a:r>
              <a:rPr lang="en-US" altLang="en-US" sz="2400" dirty="0"/>
              <a:t>Set data[indexOfSmallest] to tempItem</a:t>
            </a:r>
          </a:p>
          <a:p>
            <a:pPr algn="just">
              <a:lnSpc>
                <a:spcPct val="120000"/>
              </a:lnSpc>
              <a:spcBef>
                <a:spcPct val="0"/>
              </a:spcBef>
              <a:buFontTx/>
              <a:buNone/>
            </a:pPr>
            <a:endParaRPr lang="en-US" altLang="en-US" sz="2400" dirty="0">
              <a:latin typeface="Bradley Hand ITC TT-Bold" pitchFamily="2" charset="77"/>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Number Placeholder 3">
            <a:extLst>
              <a:ext uri="{FF2B5EF4-FFF2-40B4-BE49-F238E27FC236}">
                <a16:creationId xmlns:a16="http://schemas.microsoft.com/office/drawing/2014/main" id="{704AF45E-A5E5-9A4C-9AC4-828C8902FCF6}"/>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8DEB9195-0A2F-1D46-A0D0-CD11947F4B7A}" type="slidenum">
              <a:rPr lang="en-US" altLang="en-US" sz="1400"/>
              <a:pPr>
                <a:spcBef>
                  <a:spcPct val="0"/>
                </a:spcBef>
                <a:buFontTx/>
                <a:buNone/>
              </a:pPr>
              <a:t>49</a:t>
            </a:fld>
            <a:endParaRPr lang="en-US" altLang="en-US" sz="1400" dirty="0"/>
          </a:p>
        </p:txBody>
      </p:sp>
      <p:sp>
        <p:nvSpPr>
          <p:cNvPr id="55299" name="Rectangle 4">
            <a:extLst>
              <a:ext uri="{FF2B5EF4-FFF2-40B4-BE49-F238E27FC236}">
                <a16:creationId xmlns:a16="http://schemas.microsoft.com/office/drawing/2014/main" id="{5B774B04-3D7B-A341-82E8-983269BA87AC}"/>
              </a:ext>
            </a:extLst>
          </p:cNvPr>
          <p:cNvSpPr>
            <a:spLocks noGrp="1" noChangeArrowheads="1"/>
          </p:cNvSpPr>
          <p:nvPr>
            <p:ph type="title"/>
          </p:nvPr>
        </p:nvSpPr>
        <p:spPr>
          <a:xfrm>
            <a:off x="457200" y="152400"/>
            <a:ext cx="8458200" cy="1143000"/>
          </a:xfrm>
        </p:spPr>
        <p:txBody>
          <a:bodyPr/>
          <a:lstStyle/>
          <a:p>
            <a:pPr eaLnBrk="1" hangingPunct="1"/>
            <a:r>
              <a:rPr lang="en-US" altLang="en-US" dirty="0">
                <a:ea typeface="ＭＳ Ｐゴシック" panose="020B0600070205080204" pitchFamily="34" charset="-128"/>
              </a:rPr>
              <a:t>Bubble Sort </a:t>
            </a:r>
            <a:r>
              <a:rPr lang="en-US" altLang="en-US" sz="1800" dirty="0">
                <a:ea typeface="ＭＳ Ｐゴシック" panose="020B0600070205080204" pitchFamily="34" charset="-128"/>
              </a:rPr>
              <a:t>(1 of 5)</a:t>
            </a:r>
          </a:p>
        </p:txBody>
      </p:sp>
      <p:sp>
        <p:nvSpPr>
          <p:cNvPr id="55300" name="Rectangle 5">
            <a:extLst>
              <a:ext uri="{FF2B5EF4-FFF2-40B4-BE49-F238E27FC236}">
                <a16:creationId xmlns:a16="http://schemas.microsoft.com/office/drawing/2014/main" id="{3777F2B1-3601-0842-8227-7F1F6550F162}"/>
              </a:ext>
            </a:extLst>
          </p:cNvPr>
          <p:cNvSpPr>
            <a:spLocks noGrp="1" noChangeArrowheads="1"/>
          </p:cNvSpPr>
          <p:nvPr>
            <p:ph type="body" idx="1"/>
          </p:nvPr>
        </p:nvSpPr>
        <p:spPr>
          <a:xfrm>
            <a:off x="609600" y="1295400"/>
            <a:ext cx="8229600" cy="4572000"/>
          </a:xfrm>
        </p:spPr>
        <p:txBody>
          <a:bodyPr/>
          <a:lstStyle/>
          <a:p>
            <a:pPr eaLnBrk="1" hangingPunct="1">
              <a:lnSpc>
                <a:spcPct val="90000"/>
              </a:lnSpc>
              <a:buFontTx/>
              <a:buNone/>
            </a:pPr>
            <a:r>
              <a:rPr lang="en-US" altLang="en-US" sz="2800" dirty="0">
                <a:ea typeface="ＭＳ Ｐゴシック" panose="020B0600070205080204" pitchFamily="34" charset="-128"/>
              </a:rPr>
              <a:t>Bubble Sort uses the same strategy:</a:t>
            </a:r>
          </a:p>
          <a:p>
            <a:pPr eaLnBrk="1" hangingPunct="1">
              <a:lnSpc>
                <a:spcPct val="90000"/>
              </a:lnSpc>
              <a:buFontTx/>
              <a:buNone/>
            </a:pPr>
            <a:r>
              <a:rPr lang="en-US" altLang="en-US" sz="2800" dirty="0">
                <a:ea typeface="ＭＳ Ｐゴシック" panose="020B0600070205080204" pitchFamily="34" charset="-128"/>
              </a:rPr>
              <a:t>		</a:t>
            </a:r>
            <a:r>
              <a:rPr lang="en-US" altLang="en-US" sz="2400" dirty="0">
                <a:ea typeface="ＭＳ Ｐゴシック" panose="020B0600070205080204" pitchFamily="34" charset="-128"/>
              </a:rPr>
              <a:t>Find the next item</a:t>
            </a:r>
          </a:p>
          <a:p>
            <a:pPr eaLnBrk="1" hangingPunct="1">
              <a:lnSpc>
                <a:spcPct val="90000"/>
              </a:lnSpc>
              <a:buFontTx/>
              <a:buNone/>
            </a:pPr>
            <a:r>
              <a:rPr lang="en-US" altLang="en-US" sz="2400" dirty="0">
                <a:ea typeface="ＭＳ Ｐゴシック" panose="020B0600070205080204" pitchFamily="34" charset="-128"/>
              </a:rPr>
              <a:t>		Put it into its proper place</a:t>
            </a:r>
          </a:p>
          <a:p>
            <a:pPr eaLnBrk="1" hangingPunct="1">
              <a:lnSpc>
                <a:spcPct val="90000"/>
              </a:lnSpc>
              <a:buFontTx/>
              <a:buNone/>
            </a:pPr>
            <a:r>
              <a:rPr lang="en-US" altLang="en-US" sz="2800" dirty="0">
                <a:ea typeface="ＭＳ Ｐゴシック" panose="020B0600070205080204" pitchFamily="34" charset="-128"/>
              </a:rPr>
              <a:t>But uses a different scheme for finding the next item </a:t>
            </a:r>
          </a:p>
          <a:p>
            <a:pPr eaLnBrk="1" hangingPunct="1">
              <a:lnSpc>
                <a:spcPct val="90000"/>
              </a:lnSpc>
              <a:buFontTx/>
              <a:buNone/>
            </a:pPr>
            <a:r>
              <a:rPr lang="en-US" altLang="en-US" sz="2800" dirty="0">
                <a:ea typeface="ＭＳ Ｐゴシック" panose="020B0600070205080204" pitchFamily="34" charset="-128"/>
              </a:rPr>
              <a:t>Starting with the </a:t>
            </a:r>
            <a:r>
              <a:rPr lang="en-US" altLang="en-US" sz="2800" dirty="0">
                <a:solidFill>
                  <a:srgbClr val="FF6600"/>
                </a:solidFill>
                <a:ea typeface="ＭＳ Ｐゴシック" panose="020B0600070205080204" pitchFamily="34" charset="-128"/>
              </a:rPr>
              <a:t>last </a:t>
            </a:r>
            <a:r>
              <a:rPr lang="en-US" altLang="en-US" sz="2800" dirty="0">
                <a:ea typeface="ＭＳ Ｐゴシック" panose="020B0600070205080204" pitchFamily="34" charset="-128"/>
              </a:rPr>
              <a:t>list element, compare successive pairs of elements, swapping whenever the bottom element of the pair is smaller than the one above it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3">
            <a:extLst>
              <a:ext uri="{FF2B5EF4-FFF2-40B4-BE49-F238E27FC236}">
                <a16:creationId xmlns:a16="http://schemas.microsoft.com/office/drawing/2014/main" id="{651F5253-03E5-5B49-9F22-4B6A639E84A7}"/>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7A591367-7755-D24D-BD22-80B320A99899}" type="slidenum">
              <a:rPr lang="en-US" altLang="en-US" sz="1400"/>
              <a:pPr>
                <a:spcBef>
                  <a:spcPct val="0"/>
                </a:spcBef>
                <a:buFontTx/>
                <a:buNone/>
              </a:pPr>
              <a:t>5</a:t>
            </a:fld>
            <a:endParaRPr lang="en-US" altLang="en-US" sz="1400" dirty="0"/>
          </a:p>
        </p:txBody>
      </p:sp>
      <p:sp>
        <p:nvSpPr>
          <p:cNvPr id="7171" name="Rectangle 2">
            <a:extLst>
              <a:ext uri="{FF2B5EF4-FFF2-40B4-BE49-F238E27FC236}">
                <a16:creationId xmlns:a16="http://schemas.microsoft.com/office/drawing/2014/main" id="{589F81BC-E1D0-124E-8B1B-EB6D0A59BF98}"/>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Problem Solving </a:t>
            </a:r>
            <a:r>
              <a:rPr lang="en-US" altLang="en-US" sz="1800" dirty="0">
                <a:solidFill>
                  <a:schemeClr val="tx1"/>
                </a:solidFill>
                <a:ea typeface="ＭＳ Ｐゴシック" panose="020B0600070205080204" pitchFamily="34" charset="-128"/>
              </a:rPr>
              <a:t>(2 of 3)</a:t>
            </a:r>
          </a:p>
        </p:txBody>
      </p:sp>
      <p:sp>
        <p:nvSpPr>
          <p:cNvPr id="7172" name="Rectangle 3">
            <a:extLst>
              <a:ext uri="{FF2B5EF4-FFF2-40B4-BE49-F238E27FC236}">
                <a16:creationId xmlns:a16="http://schemas.microsoft.com/office/drawing/2014/main" id="{F4007F1D-28B7-8C44-949C-7B8829EB74EF}"/>
              </a:ext>
            </a:extLst>
          </p:cNvPr>
          <p:cNvSpPr>
            <a:spLocks noGrp="1" noChangeArrowheads="1"/>
          </p:cNvSpPr>
          <p:nvPr>
            <p:ph type="body" idx="1"/>
          </p:nvPr>
        </p:nvSpPr>
        <p:spPr>
          <a:xfrm>
            <a:off x="457200" y="1295400"/>
            <a:ext cx="8229600" cy="4572000"/>
          </a:xfrm>
        </p:spPr>
        <p:txBody>
          <a:bodyPr/>
          <a:lstStyle/>
          <a:p>
            <a:pPr eaLnBrk="1" hangingPunct="1">
              <a:buFontTx/>
              <a:buNone/>
            </a:pPr>
            <a:r>
              <a:rPr lang="en-US" altLang="en-US" i="1" dirty="0">
                <a:ea typeface="ＭＳ Ｐゴシック" panose="020B0600070205080204" pitchFamily="34" charset="-128"/>
              </a:rPr>
              <a:t>How to Solve It: A New Aspect of Mathematical Method </a:t>
            </a:r>
            <a:r>
              <a:rPr lang="en-US" altLang="en-US" dirty="0">
                <a:ea typeface="ＭＳ Ｐゴシック" panose="020B0600070205080204" pitchFamily="34" charset="-128"/>
              </a:rPr>
              <a:t>by George Polya</a:t>
            </a:r>
            <a:endParaRPr lang="en-US" altLang="en-US" i="1" dirty="0">
              <a:ea typeface="ＭＳ Ｐゴシック" panose="020B0600070205080204" pitchFamily="34" charset="-128"/>
            </a:endParaRPr>
          </a:p>
          <a:p>
            <a:pPr eaLnBrk="1" hangingPunct="1">
              <a:buFontTx/>
              <a:buNone/>
            </a:pPr>
            <a:r>
              <a:rPr lang="en-US" altLang="en-US" dirty="0">
                <a:ea typeface="ＭＳ Ｐゴシック" panose="020B0600070205080204" pitchFamily="34" charset="-128"/>
              </a:rPr>
              <a:t>"How to solve it list" written within the context of mathematical problems</a:t>
            </a:r>
          </a:p>
          <a:p>
            <a:pPr eaLnBrk="1" hangingPunct="1">
              <a:buFontTx/>
              <a:buNone/>
            </a:pPr>
            <a:r>
              <a:rPr lang="en-US" altLang="en-US" dirty="0">
                <a:ea typeface="ＭＳ Ｐゴシック" panose="020B0600070205080204" pitchFamily="34" charset="-128"/>
              </a:rPr>
              <a:t>But list is quite general</a:t>
            </a:r>
          </a:p>
        </p:txBody>
      </p:sp>
      <p:sp>
        <p:nvSpPr>
          <p:cNvPr id="7174" name="Rectangle 5">
            <a:extLst>
              <a:ext uri="{FF2B5EF4-FFF2-40B4-BE49-F238E27FC236}">
                <a16:creationId xmlns:a16="http://schemas.microsoft.com/office/drawing/2014/main" id="{C56B7248-D9ED-3C4C-B2EA-D91E09BE7A90}"/>
              </a:ext>
            </a:extLst>
          </p:cNvPr>
          <p:cNvSpPr>
            <a:spLocks noChangeArrowheads="1"/>
          </p:cNvSpPr>
          <p:nvPr/>
        </p:nvSpPr>
        <p:spPr bwMode="auto">
          <a:xfrm>
            <a:off x="2057400" y="4604721"/>
            <a:ext cx="4648200" cy="990600"/>
          </a:xfrm>
          <a:prstGeom prst="rect">
            <a:avLst/>
          </a:prstGeom>
          <a:solidFill>
            <a:schemeClr val="accent1"/>
          </a:solidFill>
          <a:ln w="9525">
            <a:solidFill>
              <a:schemeClr val="tx1"/>
            </a:solidFill>
            <a:miter lim="800000"/>
            <a:headEnd/>
            <a:tailEnd/>
          </a:ln>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i="0" dirty="0"/>
              <a:t>We can use it to solve computer-</a:t>
            </a:r>
          </a:p>
          <a:p>
            <a:pPr>
              <a:spcBef>
                <a:spcPct val="0"/>
              </a:spcBef>
              <a:buFontTx/>
              <a:buNone/>
            </a:pPr>
            <a:r>
              <a:rPr lang="en-US" altLang="en-US" sz="2400" i="0" dirty="0"/>
              <a:t>related problems!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Number Placeholder 2">
            <a:extLst>
              <a:ext uri="{FF2B5EF4-FFF2-40B4-BE49-F238E27FC236}">
                <a16:creationId xmlns:a16="http://schemas.microsoft.com/office/drawing/2014/main" id="{22436FDB-C97B-1B43-AB32-D48B9D1113B3}"/>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221AF0E-9EAD-034B-B2C3-B3E697753E3F}" type="slidenum">
              <a:rPr lang="en-US" altLang="en-US" sz="1400"/>
              <a:pPr>
                <a:spcBef>
                  <a:spcPct val="0"/>
                </a:spcBef>
                <a:buFontTx/>
                <a:buNone/>
              </a:pPr>
              <a:t>50</a:t>
            </a:fld>
            <a:endParaRPr lang="en-US" altLang="en-US" sz="1400" dirty="0"/>
          </a:p>
        </p:txBody>
      </p:sp>
      <p:sp>
        <p:nvSpPr>
          <p:cNvPr id="56323" name="Rectangle 2">
            <a:extLst>
              <a:ext uri="{FF2B5EF4-FFF2-40B4-BE49-F238E27FC236}">
                <a16:creationId xmlns:a16="http://schemas.microsoft.com/office/drawing/2014/main" id="{7717FF13-C0F3-3041-B0C6-C26FB72AF60B}"/>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Bubble Sort </a:t>
            </a:r>
            <a:r>
              <a:rPr lang="en-US" altLang="en-US" sz="1800" dirty="0">
                <a:ea typeface="ＭＳ Ｐゴシック" panose="020B0600070205080204" pitchFamily="34" charset="-128"/>
              </a:rPr>
              <a:t>(2 of 5)</a:t>
            </a:r>
          </a:p>
        </p:txBody>
      </p:sp>
      <p:pic>
        <p:nvPicPr>
          <p:cNvPr id="2" name="Picture 1" descr="The array for bubble sort labeled ‘names’ are given from the indices [0] to [4] in 5 steps. The first array reads, Phil, Al, John, Jim, and Bob. The second array reads, Phil, Al, John, Bob (sorted), and Jim. The third array reads, Phil, Al, Bob (sorted), John, and Jim. The fourth array reads, Phil, Al (sorted), Bob, John, and Jim. The fifth array reads, Al (sorted), Phil, Bob, John, and Jim."/>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69511" y="1371600"/>
            <a:ext cx="5661532" cy="2064196"/>
          </a:xfrm>
          <a:prstGeom prst="rect">
            <a:avLst/>
          </a:prstGeom>
        </p:spPr>
      </p:pic>
      <p:pic>
        <p:nvPicPr>
          <p:cNvPr id="3" name="Picture 2" descr="The array for bubble sort labeled ‘names’ are given from the indices [0] to [4] in 4 steps for the remaining iteration. The first array reads, Al (sorted), Phil, Bob, John, and Jim. The second array reads, (the first two elements are sorted) Al, Bob, Phil, Jim, and John. The third array reads, (the first three elements are sorted) Al, Bob, Jim, Phil, and John. The fourth array reads, (all the elements are sorted) Al, Bob, Jim, John, and Phil."/>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94954" y="3607073"/>
            <a:ext cx="4610646" cy="2124700"/>
          </a:xfrm>
          <a:prstGeom prst="rect">
            <a:avLst/>
          </a:prstGeom>
        </p:spPr>
      </p:pic>
      <p:sp>
        <p:nvSpPr>
          <p:cNvPr id="4" name="Rectangle 3"/>
          <p:cNvSpPr/>
          <p:nvPr/>
        </p:nvSpPr>
        <p:spPr>
          <a:xfrm>
            <a:off x="3121722" y="5909846"/>
            <a:ext cx="2557110" cy="338554"/>
          </a:xfrm>
          <a:prstGeom prst="rect">
            <a:avLst/>
          </a:prstGeom>
        </p:spPr>
        <p:txBody>
          <a:bodyPr wrap="none">
            <a:spAutoFit/>
          </a:bodyPr>
          <a:lstStyle/>
          <a:p>
            <a:r>
              <a:rPr lang="en-IN" sz="1600" i="0">
                <a:latin typeface="+mn-lt"/>
              </a:rPr>
              <a:t>Examples of a bubble sort</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Number Placeholder 2">
            <a:extLst>
              <a:ext uri="{FF2B5EF4-FFF2-40B4-BE49-F238E27FC236}">
                <a16:creationId xmlns:a16="http://schemas.microsoft.com/office/drawing/2014/main" id="{BA8E013C-75A6-9A4B-9B39-405FEDD2F478}"/>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06124D0-458C-9547-8B17-581F7B8F3F02}" type="slidenum">
              <a:rPr lang="en-US" altLang="en-US" sz="1400" b="1" i="0"/>
              <a:pPr>
                <a:spcBef>
                  <a:spcPct val="0"/>
                </a:spcBef>
                <a:buFontTx/>
                <a:buNone/>
              </a:pPr>
              <a:t>51</a:t>
            </a:fld>
            <a:endParaRPr lang="en-US" altLang="en-US" sz="1400" b="1" i="0" dirty="0"/>
          </a:p>
        </p:txBody>
      </p:sp>
      <p:sp>
        <p:nvSpPr>
          <p:cNvPr id="57347" name="Rectangle 2">
            <a:extLst>
              <a:ext uri="{FF2B5EF4-FFF2-40B4-BE49-F238E27FC236}">
                <a16:creationId xmlns:a16="http://schemas.microsoft.com/office/drawing/2014/main" id="{7A8D7FB2-49A7-924F-8825-B212684C9902}"/>
              </a:ext>
            </a:extLst>
          </p:cNvPr>
          <p:cNvSpPr>
            <a:spLocks noGrp="1" noChangeArrowheads="1"/>
          </p:cNvSpPr>
          <p:nvPr>
            <p:ph type="title" idx="4294967295"/>
          </p:nvPr>
        </p:nvSpPr>
        <p:spPr/>
        <p:txBody>
          <a:bodyPr/>
          <a:lstStyle/>
          <a:p>
            <a:pPr eaLnBrk="1" hangingPunct="1"/>
            <a:r>
              <a:rPr lang="en-US" altLang="en-US" dirty="0">
                <a:ea typeface="ＭＳ Ｐゴシック" panose="020B0600070205080204" pitchFamily="34" charset="-128"/>
              </a:rPr>
              <a:t>Bubble Sort </a:t>
            </a:r>
            <a:r>
              <a:rPr lang="en-US" altLang="en-US" sz="1800" dirty="0">
                <a:ea typeface="ＭＳ Ｐゴシック" panose="020B0600070205080204" pitchFamily="34" charset="-128"/>
              </a:rPr>
              <a:t>(3 of 5)</a:t>
            </a:r>
          </a:p>
        </p:txBody>
      </p:sp>
      <p:sp>
        <p:nvSpPr>
          <p:cNvPr id="249860" name="Text Box 4">
            <a:extLst>
              <a:ext uri="{FF2B5EF4-FFF2-40B4-BE49-F238E27FC236}">
                <a16:creationId xmlns:a16="http://schemas.microsoft.com/office/drawing/2014/main" id="{B5CCD872-E2AB-0743-A034-0D56E4FC9D87}"/>
              </a:ext>
            </a:extLst>
          </p:cNvPr>
          <p:cNvSpPr txBox="1">
            <a:spLocks noChangeArrowheads="1"/>
          </p:cNvSpPr>
          <p:nvPr/>
        </p:nvSpPr>
        <p:spPr bwMode="auto">
          <a:xfrm>
            <a:off x="1524000" y="2133600"/>
            <a:ext cx="6172200" cy="30845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p>
            <a:pPr>
              <a:spcBef>
                <a:spcPct val="50000"/>
              </a:spcBef>
              <a:defRPr/>
            </a:pPr>
            <a:r>
              <a:rPr lang="en-US" sz="2800" i="0" dirty="0">
                <a:latin typeface="Arial" charset="0"/>
                <a:ea typeface="ＭＳ Ｐゴシック" charset="0"/>
              </a:rPr>
              <a:t>Bubble sort is very slow!</a:t>
            </a:r>
          </a:p>
          <a:p>
            <a:pPr>
              <a:spcBef>
                <a:spcPct val="50000"/>
              </a:spcBef>
              <a:defRPr/>
            </a:pPr>
            <a:r>
              <a:rPr lang="en-US" sz="2800" i="0" dirty="0">
                <a:latin typeface="Arial" charset="0"/>
                <a:ea typeface="ＭＳ Ｐゴシック" charset="0"/>
              </a:rPr>
              <a:t>Can you see a way to make it faster?</a:t>
            </a:r>
          </a:p>
          <a:p>
            <a:pPr>
              <a:spcBef>
                <a:spcPct val="50000"/>
              </a:spcBef>
              <a:defRPr/>
            </a:pPr>
            <a:endParaRPr lang="en-US" sz="2800" i="0" dirty="0">
              <a:latin typeface="Arial" charset="0"/>
              <a:ea typeface="ＭＳ Ｐゴシック" charset="0"/>
            </a:endParaRPr>
          </a:p>
          <a:p>
            <a:pPr>
              <a:spcBef>
                <a:spcPct val="50000"/>
              </a:spcBef>
              <a:defRPr/>
            </a:pPr>
            <a:r>
              <a:rPr lang="en-US" sz="2800" dirty="0">
                <a:latin typeface="Arial" charset="0"/>
                <a:ea typeface="ＭＳ Ｐゴシック" charset="0"/>
              </a:rPr>
              <a:t>Under what circumstances is bubble</a:t>
            </a:r>
          </a:p>
          <a:p>
            <a:pPr>
              <a:spcBef>
                <a:spcPct val="50000"/>
              </a:spcBef>
              <a:defRPr/>
            </a:pPr>
            <a:r>
              <a:rPr lang="en-US" sz="2800" dirty="0">
                <a:latin typeface="Arial" charset="0"/>
                <a:ea typeface="ＭＳ Ｐゴシック" charset="0"/>
              </a:rPr>
              <a:t>sort fast?</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Number Placeholder 2">
            <a:extLst>
              <a:ext uri="{FF2B5EF4-FFF2-40B4-BE49-F238E27FC236}">
                <a16:creationId xmlns:a16="http://schemas.microsoft.com/office/drawing/2014/main" id="{C678AAA8-920E-994B-B0B5-D24690ECAFC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A2160A95-914F-2D43-ADC8-B9D7CCEC8054}" type="slidenum">
              <a:rPr lang="en-US" altLang="en-US" sz="1400"/>
              <a:pPr>
                <a:spcBef>
                  <a:spcPct val="0"/>
                </a:spcBef>
                <a:buFontTx/>
                <a:buNone/>
              </a:pPr>
              <a:t>52</a:t>
            </a:fld>
            <a:endParaRPr lang="en-US" altLang="en-US" sz="1400" dirty="0"/>
          </a:p>
        </p:txBody>
      </p:sp>
      <p:sp>
        <p:nvSpPr>
          <p:cNvPr id="58371" name="Rectangle 2">
            <a:extLst>
              <a:ext uri="{FF2B5EF4-FFF2-40B4-BE49-F238E27FC236}">
                <a16:creationId xmlns:a16="http://schemas.microsoft.com/office/drawing/2014/main" id="{705CD94A-2C41-4B4D-BE5E-122E866DBAC7}"/>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Bubble Sort </a:t>
            </a:r>
            <a:r>
              <a:rPr lang="en-US" altLang="en-US" sz="1800" dirty="0">
                <a:ea typeface="ＭＳ Ｐゴシック" panose="020B0600070205080204" pitchFamily="34" charset="-128"/>
              </a:rPr>
              <a:t>(4 of 5)</a:t>
            </a:r>
          </a:p>
        </p:txBody>
      </p:sp>
      <p:sp>
        <p:nvSpPr>
          <p:cNvPr id="58372" name="Text Box 5">
            <a:extLst>
              <a:ext uri="{FF2B5EF4-FFF2-40B4-BE49-F238E27FC236}">
                <a16:creationId xmlns:a16="http://schemas.microsoft.com/office/drawing/2014/main" id="{5841BB91-30F1-194F-A194-01A240A1040A}"/>
              </a:ext>
            </a:extLst>
          </p:cNvPr>
          <p:cNvSpPr txBox="1">
            <a:spLocks noChangeArrowheads="1"/>
          </p:cNvSpPr>
          <p:nvPr/>
        </p:nvSpPr>
        <p:spPr bwMode="auto">
          <a:xfrm>
            <a:off x="990600" y="1447800"/>
            <a:ext cx="7467600" cy="359727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u="sng" dirty="0">
                <a:solidFill>
                  <a:srgbClr val="339966"/>
                </a:solidFill>
              </a:rPr>
              <a:t>Bubble Sort</a:t>
            </a:r>
          </a:p>
          <a:p>
            <a:pPr algn="just">
              <a:lnSpc>
                <a:spcPct val="120000"/>
              </a:lnSpc>
              <a:spcBef>
                <a:spcPct val="0"/>
              </a:spcBef>
              <a:buFontTx/>
              <a:buNone/>
            </a:pPr>
            <a:r>
              <a:rPr lang="en-US" altLang="en-US" sz="2400" dirty="0"/>
              <a:t>Set firstUnsorted to 0</a:t>
            </a:r>
          </a:p>
          <a:p>
            <a:pPr algn="just">
              <a:lnSpc>
                <a:spcPct val="120000"/>
              </a:lnSpc>
              <a:spcBef>
                <a:spcPct val="0"/>
              </a:spcBef>
              <a:buFontTx/>
              <a:buNone/>
            </a:pPr>
            <a:r>
              <a:rPr lang="en-US" altLang="en-US" sz="2400" dirty="0"/>
              <a:t>Set index to firstUnsorted + 1</a:t>
            </a:r>
          </a:p>
          <a:p>
            <a:pPr algn="just">
              <a:lnSpc>
                <a:spcPct val="120000"/>
              </a:lnSpc>
              <a:spcBef>
                <a:spcPct val="0"/>
              </a:spcBef>
              <a:buFontTx/>
              <a:buNone/>
            </a:pPr>
            <a:r>
              <a:rPr lang="en-US" altLang="en-US" sz="2400" dirty="0"/>
              <a:t>Set swap to TRUE</a:t>
            </a:r>
          </a:p>
          <a:p>
            <a:pPr algn="just">
              <a:lnSpc>
                <a:spcPct val="120000"/>
              </a:lnSpc>
              <a:spcBef>
                <a:spcPct val="0"/>
              </a:spcBef>
              <a:buFontTx/>
              <a:buNone/>
            </a:pPr>
            <a:r>
              <a:rPr lang="en-US" altLang="en-US" sz="2400" dirty="0"/>
              <a:t>WHILE (index &lt; length AND swap)</a:t>
            </a:r>
          </a:p>
          <a:p>
            <a:pPr algn="just">
              <a:lnSpc>
                <a:spcPct val="120000"/>
              </a:lnSpc>
              <a:spcBef>
                <a:spcPct val="0"/>
              </a:spcBef>
              <a:buFontTx/>
              <a:buNone/>
            </a:pPr>
            <a:r>
              <a:rPr lang="en-US" altLang="en-US" sz="2400" dirty="0"/>
              <a:t>	Set swap to FALSE</a:t>
            </a:r>
          </a:p>
          <a:p>
            <a:pPr algn="just">
              <a:lnSpc>
                <a:spcPct val="120000"/>
              </a:lnSpc>
              <a:spcBef>
                <a:spcPct val="0"/>
              </a:spcBef>
              <a:buFontTx/>
              <a:buNone/>
            </a:pPr>
            <a:r>
              <a:rPr lang="en-US" altLang="en-US" sz="2400" dirty="0"/>
              <a:t>    	</a:t>
            </a:r>
            <a:r>
              <a:rPr lang="ja-JP" altLang="en-US" sz="2400" dirty="0">
                <a:solidFill>
                  <a:srgbClr val="FF0000"/>
                </a:solidFill>
              </a:rPr>
              <a:t>“</a:t>
            </a:r>
            <a:r>
              <a:rPr lang="en-US" altLang="ja-JP" sz="2400" dirty="0">
                <a:solidFill>
                  <a:srgbClr val="FF0000"/>
                </a:solidFill>
              </a:rPr>
              <a:t>Bubble up</a:t>
            </a:r>
            <a:r>
              <a:rPr lang="ja-JP" altLang="en-US" sz="2400" dirty="0">
                <a:solidFill>
                  <a:srgbClr val="FF0000"/>
                </a:solidFill>
              </a:rPr>
              <a:t>”</a:t>
            </a:r>
            <a:r>
              <a:rPr lang="en-US" altLang="ja-JP" sz="2400" dirty="0">
                <a:solidFill>
                  <a:srgbClr val="FF0000"/>
                </a:solidFill>
              </a:rPr>
              <a:t> the smallest item in unsorted part</a:t>
            </a:r>
          </a:p>
          <a:p>
            <a:pPr algn="just">
              <a:lnSpc>
                <a:spcPct val="120000"/>
              </a:lnSpc>
              <a:spcBef>
                <a:spcPct val="0"/>
              </a:spcBef>
              <a:buFontTx/>
              <a:buNone/>
            </a:pPr>
            <a:r>
              <a:rPr lang="en-US" altLang="en-US" sz="2400" dirty="0"/>
              <a:t>    	Set firstUnsorted to firstUnsorted + 1 </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Number Placeholder 2">
            <a:extLst>
              <a:ext uri="{FF2B5EF4-FFF2-40B4-BE49-F238E27FC236}">
                <a16:creationId xmlns:a16="http://schemas.microsoft.com/office/drawing/2014/main" id="{7B3B3479-BAA1-7D4E-BEC6-F133C0B06A06}"/>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0B49522-73F6-8940-B190-1102CACEF8A3}" type="slidenum">
              <a:rPr lang="en-US" altLang="en-US" sz="1400" b="1" i="0"/>
              <a:pPr>
                <a:spcBef>
                  <a:spcPct val="0"/>
                </a:spcBef>
                <a:buFontTx/>
                <a:buNone/>
              </a:pPr>
              <a:t>53</a:t>
            </a:fld>
            <a:endParaRPr lang="en-US" altLang="en-US" sz="1400" b="1" i="0" dirty="0"/>
          </a:p>
        </p:txBody>
      </p:sp>
      <p:sp>
        <p:nvSpPr>
          <p:cNvPr id="59395" name="Rectangle 2">
            <a:extLst>
              <a:ext uri="{FF2B5EF4-FFF2-40B4-BE49-F238E27FC236}">
                <a16:creationId xmlns:a16="http://schemas.microsoft.com/office/drawing/2014/main" id="{41499134-496A-EC42-8815-8155E4E07EC5}"/>
              </a:ext>
            </a:extLst>
          </p:cNvPr>
          <p:cNvSpPr>
            <a:spLocks noGrp="1" noChangeArrowheads="1"/>
          </p:cNvSpPr>
          <p:nvPr>
            <p:ph type="title" idx="4294967295"/>
          </p:nvPr>
        </p:nvSpPr>
        <p:spPr/>
        <p:txBody>
          <a:bodyPr/>
          <a:lstStyle/>
          <a:p>
            <a:pPr eaLnBrk="1" hangingPunct="1"/>
            <a:r>
              <a:rPr lang="en-US" altLang="en-US" dirty="0">
                <a:ea typeface="ＭＳ Ｐゴシック" panose="020B0600070205080204" pitchFamily="34" charset="-128"/>
              </a:rPr>
              <a:t>Bubble Sort </a:t>
            </a:r>
            <a:r>
              <a:rPr lang="en-US" altLang="en-US" sz="1800" dirty="0">
                <a:ea typeface="ＭＳ Ｐゴシック" panose="020B0600070205080204" pitchFamily="34" charset="-128"/>
              </a:rPr>
              <a:t>(5 of 5)</a:t>
            </a:r>
          </a:p>
        </p:txBody>
      </p:sp>
      <p:sp>
        <p:nvSpPr>
          <p:cNvPr id="59396" name="Text Box 5">
            <a:extLst>
              <a:ext uri="{FF2B5EF4-FFF2-40B4-BE49-F238E27FC236}">
                <a16:creationId xmlns:a16="http://schemas.microsoft.com/office/drawing/2014/main" id="{29A897BE-D6CA-B84E-AC62-23FB2D51859A}"/>
              </a:ext>
            </a:extLst>
          </p:cNvPr>
          <p:cNvSpPr txBox="1">
            <a:spLocks noChangeArrowheads="1"/>
          </p:cNvSpPr>
          <p:nvPr/>
        </p:nvSpPr>
        <p:spPr bwMode="auto">
          <a:xfrm>
            <a:off x="990600" y="1600200"/>
            <a:ext cx="7467600" cy="315912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u="sng" dirty="0">
                <a:solidFill>
                  <a:srgbClr val="339966"/>
                </a:solidFill>
              </a:rPr>
              <a:t>Bubble up</a:t>
            </a:r>
          </a:p>
          <a:p>
            <a:pPr algn="just">
              <a:lnSpc>
                <a:spcPct val="120000"/>
              </a:lnSpc>
              <a:spcBef>
                <a:spcPct val="0"/>
              </a:spcBef>
              <a:buFontTx/>
              <a:buNone/>
            </a:pPr>
            <a:r>
              <a:rPr lang="en-US" altLang="en-US" sz="2400" dirty="0"/>
              <a:t>Set index to length – 1</a:t>
            </a:r>
          </a:p>
          <a:p>
            <a:pPr algn="just">
              <a:lnSpc>
                <a:spcPct val="120000"/>
              </a:lnSpc>
              <a:spcBef>
                <a:spcPct val="0"/>
              </a:spcBef>
              <a:buFontTx/>
              <a:buNone/>
            </a:pPr>
            <a:r>
              <a:rPr lang="en-US" altLang="en-US" sz="2400" dirty="0"/>
              <a:t>WHILE (index &gt; firstUnsorted + 1)</a:t>
            </a:r>
          </a:p>
          <a:p>
            <a:pPr algn="just">
              <a:lnSpc>
                <a:spcPct val="120000"/>
              </a:lnSpc>
              <a:spcBef>
                <a:spcPct val="0"/>
              </a:spcBef>
              <a:buFontTx/>
              <a:buNone/>
            </a:pPr>
            <a:r>
              <a:rPr lang="en-US" altLang="en-US" sz="2400" dirty="0"/>
              <a:t>  	IF (data[index] &lt; data[index – 1]) </a:t>
            </a:r>
          </a:p>
          <a:p>
            <a:pPr algn="just">
              <a:lnSpc>
                <a:spcPct val="120000"/>
              </a:lnSpc>
              <a:spcBef>
                <a:spcPct val="0"/>
              </a:spcBef>
              <a:buFontTx/>
              <a:buNone/>
            </a:pPr>
            <a:r>
              <a:rPr lang="en-US" altLang="en-US" sz="2400" dirty="0"/>
              <a:t>        		Swap data[index] and data[index – 1]</a:t>
            </a:r>
          </a:p>
          <a:p>
            <a:pPr algn="just">
              <a:lnSpc>
                <a:spcPct val="120000"/>
              </a:lnSpc>
              <a:spcBef>
                <a:spcPct val="0"/>
              </a:spcBef>
              <a:buFontTx/>
              <a:buNone/>
            </a:pPr>
            <a:r>
              <a:rPr lang="en-US" altLang="en-US" sz="2400" dirty="0"/>
              <a:t>        		Set swap to TRUE</a:t>
            </a:r>
          </a:p>
          <a:p>
            <a:pPr algn="just">
              <a:lnSpc>
                <a:spcPct val="120000"/>
              </a:lnSpc>
              <a:spcBef>
                <a:spcPct val="0"/>
              </a:spcBef>
              <a:buFontTx/>
              <a:buNone/>
            </a:pPr>
            <a:r>
              <a:rPr lang="en-US" altLang="en-US" sz="2400" dirty="0"/>
              <a:t>		Set index to index - 1</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a:extLst>
              <a:ext uri="{FF2B5EF4-FFF2-40B4-BE49-F238E27FC236}">
                <a16:creationId xmlns:a16="http://schemas.microsoft.com/office/drawing/2014/main" id="{05B4EE41-ED9C-2745-990F-27A1B72CDB50}"/>
              </a:ext>
            </a:extLst>
          </p:cNvPr>
          <p:cNvSpPr>
            <a:spLocks noGrp="1"/>
          </p:cNvSpPr>
          <p:nvPr>
            <p:ph type="title"/>
          </p:nvPr>
        </p:nvSpPr>
        <p:spPr/>
        <p:txBody>
          <a:bodyPr/>
          <a:lstStyle/>
          <a:p>
            <a:pPr eaLnBrk="1" hangingPunct="1"/>
            <a:r>
              <a:rPr lang="en-US" altLang="en-US" dirty="0">
                <a:ea typeface="ＭＳ Ｐゴシック" panose="020B0600070205080204" pitchFamily="34" charset="-128"/>
              </a:rPr>
              <a:t>Insertion Sort </a:t>
            </a:r>
            <a:r>
              <a:rPr lang="en-US" altLang="en-US" sz="1800" dirty="0">
                <a:ea typeface="ＭＳ Ｐゴシック" panose="020B0600070205080204" pitchFamily="34" charset="-128"/>
              </a:rPr>
              <a:t>(1 of 3)</a:t>
            </a:r>
          </a:p>
        </p:txBody>
      </p:sp>
      <p:sp>
        <p:nvSpPr>
          <p:cNvPr id="60419" name="Content Placeholder 2">
            <a:extLst>
              <a:ext uri="{FF2B5EF4-FFF2-40B4-BE49-F238E27FC236}">
                <a16:creationId xmlns:a16="http://schemas.microsoft.com/office/drawing/2014/main" id="{95656936-CDE7-064B-B7E3-8A9336CECC5B}"/>
              </a:ext>
            </a:extLst>
          </p:cNvPr>
          <p:cNvSpPr>
            <a:spLocks noGrp="1"/>
          </p:cNvSpPr>
          <p:nvPr>
            <p:ph idx="1"/>
          </p:nvPr>
        </p:nvSpPr>
        <p:spPr>
          <a:xfrm>
            <a:off x="457200" y="1295400"/>
            <a:ext cx="8229600" cy="4572000"/>
          </a:xfrm>
        </p:spPr>
        <p:txBody>
          <a:bodyPr/>
          <a:lstStyle/>
          <a:p>
            <a:pPr eaLnBrk="1" hangingPunct="1">
              <a:buFontTx/>
              <a:buNone/>
            </a:pPr>
            <a:r>
              <a:rPr lang="en-US" altLang="en-US" sz="2800" dirty="0">
                <a:ea typeface="ＭＳ Ｐゴシック" panose="020B0600070205080204" pitchFamily="34" charset="-128"/>
              </a:rPr>
              <a:t>If you have only one item in the array, it is already sorted.</a:t>
            </a:r>
          </a:p>
          <a:p>
            <a:pPr eaLnBrk="1" hangingPunct="1">
              <a:buFontTx/>
              <a:buNone/>
            </a:pPr>
            <a:r>
              <a:rPr lang="en-US" altLang="en-US" sz="2800" dirty="0">
                <a:ea typeface="ＭＳ Ｐゴシック" panose="020B0600070205080204" pitchFamily="34" charset="-128"/>
              </a:rPr>
              <a:t>If you have two items, you can compare and swap them if necessary, sorting the first two with respect to themselves.</a:t>
            </a:r>
          </a:p>
          <a:p>
            <a:pPr eaLnBrk="1" hangingPunct="1">
              <a:buFontTx/>
              <a:buNone/>
            </a:pPr>
            <a:r>
              <a:rPr lang="en-US" altLang="en-US" sz="2800" dirty="0">
                <a:ea typeface="ＭＳ Ｐゴシック" panose="020B0600070205080204" pitchFamily="34" charset="-128"/>
              </a:rPr>
              <a:t>Take the third item and put it into its place relative to the first two.</a:t>
            </a:r>
          </a:p>
          <a:p>
            <a:pPr eaLnBrk="1" hangingPunct="1">
              <a:buFontTx/>
              <a:buNone/>
            </a:pPr>
            <a:r>
              <a:rPr lang="en-US" altLang="en-US" sz="2800" dirty="0">
                <a:ea typeface="ＭＳ Ｐゴシック" panose="020B0600070205080204" pitchFamily="34" charset="-128"/>
              </a:rPr>
              <a:t>Now the first three items are sorted with respect to one another.</a:t>
            </a:r>
          </a:p>
          <a:p>
            <a:pPr eaLnBrk="1" hangingPunct="1">
              <a:buFontTx/>
              <a:buNone/>
            </a:pPr>
            <a:endParaRPr lang="en-US" altLang="en-US" sz="2800" dirty="0">
              <a:ea typeface="ＭＳ Ｐゴシック" panose="020B0600070205080204" pitchFamily="34" charset="-128"/>
            </a:endParaRPr>
          </a:p>
        </p:txBody>
      </p:sp>
      <p:sp>
        <p:nvSpPr>
          <p:cNvPr id="60420" name="Slide Number Placeholder 3">
            <a:extLst>
              <a:ext uri="{FF2B5EF4-FFF2-40B4-BE49-F238E27FC236}">
                <a16:creationId xmlns:a16="http://schemas.microsoft.com/office/drawing/2014/main" id="{93AA6D1E-192E-C04C-AA56-96A48A8A2EAE}"/>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5D04EAD-B939-6043-B5CF-F3D4D95381CC}" type="slidenum">
              <a:rPr lang="en-US" altLang="en-US" sz="1400"/>
              <a:pPr>
                <a:spcBef>
                  <a:spcPct val="0"/>
                </a:spcBef>
                <a:buFontTx/>
                <a:buNone/>
              </a:pPr>
              <a:t>54</a:t>
            </a:fld>
            <a:endParaRPr lang="en-US" altLang="en-US" sz="14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a:extLst>
              <a:ext uri="{FF2B5EF4-FFF2-40B4-BE49-F238E27FC236}">
                <a16:creationId xmlns:a16="http://schemas.microsoft.com/office/drawing/2014/main" id="{4B3E196A-0984-5C4A-9A28-2DC6E0F98D7B}"/>
              </a:ext>
            </a:extLst>
          </p:cNvPr>
          <p:cNvSpPr>
            <a:spLocks noGrp="1"/>
          </p:cNvSpPr>
          <p:nvPr>
            <p:ph type="title"/>
          </p:nvPr>
        </p:nvSpPr>
        <p:spPr/>
        <p:txBody>
          <a:bodyPr/>
          <a:lstStyle/>
          <a:p>
            <a:pPr eaLnBrk="1" hangingPunct="1"/>
            <a:r>
              <a:rPr lang="en-US" altLang="en-US" dirty="0">
                <a:ea typeface="ＭＳ Ｐゴシック" panose="020B0600070205080204" pitchFamily="34" charset="-128"/>
              </a:rPr>
              <a:t>Insertion Sort </a:t>
            </a:r>
            <a:r>
              <a:rPr lang="en-US" altLang="en-US" sz="1800" dirty="0">
                <a:ea typeface="ＭＳ Ｐゴシック" panose="020B0600070205080204" pitchFamily="34" charset="-128"/>
              </a:rPr>
              <a:t>(2 of 3)</a:t>
            </a:r>
          </a:p>
        </p:txBody>
      </p:sp>
      <p:sp>
        <p:nvSpPr>
          <p:cNvPr id="61443" name="Content Placeholder 2">
            <a:extLst>
              <a:ext uri="{FF2B5EF4-FFF2-40B4-BE49-F238E27FC236}">
                <a16:creationId xmlns:a16="http://schemas.microsoft.com/office/drawing/2014/main" id="{85902A43-6985-4849-B3DC-2C5A5BB87C43}"/>
              </a:ext>
            </a:extLst>
          </p:cNvPr>
          <p:cNvSpPr>
            <a:spLocks noGrp="1"/>
          </p:cNvSpPr>
          <p:nvPr>
            <p:ph idx="1"/>
          </p:nvPr>
        </p:nvSpPr>
        <p:spPr>
          <a:xfrm>
            <a:off x="457200" y="1295400"/>
            <a:ext cx="8229600" cy="4572000"/>
          </a:xfrm>
        </p:spPr>
        <p:txBody>
          <a:bodyPr/>
          <a:lstStyle/>
          <a:p>
            <a:pPr eaLnBrk="1" hangingPunct="1">
              <a:buFontTx/>
              <a:buNone/>
            </a:pPr>
            <a:r>
              <a:rPr lang="en-US" altLang="en-US" sz="2800" dirty="0">
                <a:ea typeface="ＭＳ Ｐゴシック" panose="020B0600070205080204" pitchFamily="34" charset="-128"/>
              </a:rPr>
              <a:t>The item being added to the sorted portion can be bubbled up as in the </a:t>
            </a:r>
            <a:r>
              <a:rPr lang="en-US" altLang="en-US" sz="2800" dirty="0">
                <a:solidFill>
                  <a:srgbClr val="FF6600"/>
                </a:solidFill>
                <a:ea typeface="ＭＳ Ｐゴシック" panose="020B0600070205080204" pitchFamily="34" charset="-128"/>
              </a:rPr>
              <a:t>bubble sort</a:t>
            </a:r>
          </a:p>
          <a:p>
            <a:pPr eaLnBrk="1" hangingPunct="1">
              <a:buFontTx/>
              <a:buNone/>
            </a:pPr>
            <a:endParaRPr lang="en-US" altLang="en-US" sz="2800" dirty="0">
              <a:solidFill>
                <a:srgbClr val="3333FF"/>
              </a:solidFill>
              <a:ea typeface="ＭＳ Ｐゴシック" panose="020B0600070205080204" pitchFamily="34" charset="-128"/>
            </a:endParaRPr>
          </a:p>
          <a:p>
            <a:pPr eaLnBrk="1" hangingPunct="1">
              <a:buFontTx/>
              <a:buNone/>
            </a:pPr>
            <a:endParaRPr lang="en-US" altLang="en-US" sz="2800" dirty="0">
              <a:ea typeface="ＭＳ Ｐゴシック" panose="020B0600070205080204" pitchFamily="34" charset="-128"/>
            </a:endParaRPr>
          </a:p>
        </p:txBody>
      </p:sp>
      <p:sp>
        <p:nvSpPr>
          <p:cNvPr id="61444" name="Slide Number Placeholder 3">
            <a:extLst>
              <a:ext uri="{FF2B5EF4-FFF2-40B4-BE49-F238E27FC236}">
                <a16:creationId xmlns:a16="http://schemas.microsoft.com/office/drawing/2014/main" id="{AE4A2420-B610-FD47-95A8-78995E5EF35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A0FE0561-D11A-394B-A092-8740D1008A74}" type="slidenum">
              <a:rPr lang="en-US" altLang="en-US" sz="1400"/>
              <a:pPr>
                <a:spcBef>
                  <a:spcPct val="0"/>
                </a:spcBef>
                <a:buFontTx/>
                <a:buNone/>
              </a:pPr>
              <a:t>55</a:t>
            </a:fld>
            <a:endParaRPr lang="en-US" altLang="en-US" sz="1400" dirty="0"/>
          </a:p>
        </p:txBody>
      </p:sp>
      <p:pic>
        <p:nvPicPr>
          <p:cNvPr id="3" name="Picture 2" descr="The example of selection sort labeled ‘names’ are given from the indices [0] to [4] in 5 steps. The first array reads, Phil (sorted), John, Al, Jim, and Bob. The second array reads, (the first two elements are sorted) John, Phil, Al, Jim, and Bob. The third array reads, (the first three elements are sorted) Al, John, Phil, Jim, and Bob. The fourth array reads, (the first four elements are sorted) Al, Jim, John, Phil, and Bob. The fifth array reads, (all the elements are sorted) Al, Bob, Jim, John, and Phil."/>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5400" y="3196378"/>
            <a:ext cx="6553200" cy="2113934"/>
          </a:xfrm>
          <a:prstGeom prst="rect">
            <a:avLst/>
          </a:prstGeom>
        </p:spPr>
      </p:pic>
      <p:sp>
        <p:nvSpPr>
          <p:cNvPr id="2" name="Rectangle 1"/>
          <p:cNvSpPr/>
          <p:nvPr/>
        </p:nvSpPr>
        <p:spPr>
          <a:xfrm>
            <a:off x="1295400" y="5369635"/>
            <a:ext cx="1372492" cy="338554"/>
          </a:xfrm>
          <a:prstGeom prst="rect">
            <a:avLst/>
          </a:prstGeom>
        </p:spPr>
        <p:txBody>
          <a:bodyPr wrap="none">
            <a:spAutoFit/>
          </a:bodyPr>
          <a:lstStyle/>
          <a:p>
            <a:r>
              <a:rPr lang="en-IN" sz="1600" i="0">
                <a:latin typeface="+mn-lt"/>
              </a:rPr>
              <a:t>Insertion sort</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a:extLst>
              <a:ext uri="{FF2B5EF4-FFF2-40B4-BE49-F238E27FC236}">
                <a16:creationId xmlns:a16="http://schemas.microsoft.com/office/drawing/2014/main" id="{7295BEFD-F024-AA45-950C-8ECA4C395067}"/>
              </a:ext>
            </a:extLst>
          </p:cNvPr>
          <p:cNvSpPr>
            <a:spLocks noGrp="1"/>
          </p:cNvSpPr>
          <p:nvPr>
            <p:ph type="title" idx="4294967295"/>
          </p:nvPr>
        </p:nvSpPr>
        <p:spPr/>
        <p:txBody>
          <a:bodyPr/>
          <a:lstStyle/>
          <a:p>
            <a:pPr eaLnBrk="1" hangingPunct="1"/>
            <a:r>
              <a:rPr lang="en-US" altLang="en-US" dirty="0">
                <a:ea typeface="ＭＳ Ｐゴシック" panose="020B0600070205080204" pitchFamily="34" charset="-128"/>
              </a:rPr>
              <a:t>Insertion Sort </a:t>
            </a:r>
            <a:r>
              <a:rPr lang="en-US" altLang="en-US" sz="1800" dirty="0">
                <a:ea typeface="ＭＳ Ｐゴシック" panose="020B0600070205080204" pitchFamily="34" charset="-128"/>
              </a:rPr>
              <a:t>(3 of 3)</a:t>
            </a:r>
          </a:p>
        </p:txBody>
      </p:sp>
      <p:sp>
        <p:nvSpPr>
          <p:cNvPr id="62467" name="Content Placeholder 2">
            <a:extLst>
              <a:ext uri="{FF2B5EF4-FFF2-40B4-BE49-F238E27FC236}">
                <a16:creationId xmlns:a16="http://schemas.microsoft.com/office/drawing/2014/main" id="{675DCD56-6EB6-B047-877D-8F8124D97759}"/>
              </a:ext>
            </a:extLst>
          </p:cNvPr>
          <p:cNvSpPr>
            <a:spLocks noGrp="1"/>
          </p:cNvSpPr>
          <p:nvPr>
            <p:ph idx="4294967295"/>
          </p:nvPr>
        </p:nvSpPr>
        <p:spPr>
          <a:xfrm>
            <a:off x="1066800" y="1219200"/>
            <a:ext cx="7620000" cy="4800600"/>
          </a:xfrm>
          <a:solidFill>
            <a:schemeClr val="bg1"/>
          </a:solidFill>
        </p:spPr>
        <p:txBody>
          <a:bodyPr/>
          <a:lstStyle/>
          <a:p>
            <a:pPr algn="just">
              <a:lnSpc>
                <a:spcPct val="80000"/>
              </a:lnSpc>
              <a:buFontTx/>
              <a:buNone/>
            </a:pPr>
            <a:r>
              <a:rPr lang="en-US" altLang="en-US" sz="2000" i="1" u="sng" dirty="0">
                <a:solidFill>
                  <a:srgbClr val="008000"/>
                </a:solidFill>
                <a:ea typeface="ＭＳ Ｐゴシック" panose="020B0600070205080204" pitchFamily="34" charset="-128"/>
              </a:rPr>
              <a:t>InsertionSort</a:t>
            </a:r>
          </a:p>
          <a:p>
            <a:pPr algn="just">
              <a:lnSpc>
                <a:spcPct val="80000"/>
              </a:lnSpc>
              <a:buFontTx/>
              <a:buNone/>
            </a:pPr>
            <a:r>
              <a:rPr lang="en-US" altLang="en-US" sz="2000" i="1" dirty="0">
                <a:ea typeface="ＭＳ Ｐゴシック" panose="020B0600070205080204" pitchFamily="34" charset="-128"/>
              </a:rPr>
              <a:t>Set current to 1</a:t>
            </a:r>
          </a:p>
          <a:p>
            <a:pPr algn="just">
              <a:lnSpc>
                <a:spcPct val="80000"/>
              </a:lnSpc>
              <a:buFontTx/>
              <a:buNone/>
            </a:pPr>
            <a:r>
              <a:rPr lang="en-US" altLang="en-US" sz="2000" i="1" dirty="0">
                <a:ea typeface="ＭＳ Ｐゴシック" panose="020B0600070205080204" pitchFamily="34" charset="-128"/>
              </a:rPr>
              <a:t>WHILE (current &lt; length)</a:t>
            </a:r>
          </a:p>
          <a:p>
            <a:pPr algn="just">
              <a:lnSpc>
                <a:spcPct val="80000"/>
              </a:lnSpc>
              <a:buFontTx/>
              <a:buNone/>
            </a:pPr>
            <a:r>
              <a:rPr lang="en-US" altLang="en-US" sz="2000" i="1" dirty="0">
                <a:ea typeface="ＭＳ Ｐゴシック" panose="020B0600070205080204" pitchFamily="34" charset="-128"/>
              </a:rPr>
              <a:t>	Set index to current</a:t>
            </a:r>
          </a:p>
          <a:p>
            <a:pPr algn="just">
              <a:lnSpc>
                <a:spcPct val="80000"/>
              </a:lnSpc>
              <a:buFontTx/>
              <a:buNone/>
            </a:pPr>
            <a:r>
              <a:rPr lang="en-US" altLang="en-US" sz="2000" i="1" dirty="0">
                <a:ea typeface="ＭＳ Ｐゴシック" panose="020B0600070205080204" pitchFamily="34" charset="-128"/>
              </a:rPr>
              <a:t>	Set placeFound to FALSE</a:t>
            </a:r>
          </a:p>
          <a:p>
            <a:pPr algn="just">
              <a:lnSpc>
                <a:spcPct val="80000"/>
              </a:lnSpc>
              <a:buFontTx/>
              <a:buNone/>
            </a:pPr>
            <a:r>
              <a:rPr lang="en-US" altLang="en-US" sz="2000" i="1" dirty="0">
                <a:ea typeface="ＭＳ Ｐゴシック" panose="020B0600070205080204" pitchFamily="34" charset="-128"/>
              </a:rPr>
              <a:t>	WHILE (index &gt; 0 AND NOT placeFound)</a:t>
            </a:r>
          </a:p>
          <a:p>
            <a:pPr algn="just">
              <a:lnSpc>
                <a:spcPct val="80000"/>
              </a:lnSpc>
              <a:buFontTx/>
              <a:buNone/>
            </a:pPr>
            <a:r>
              <a:rPr lang="en-US" altLang="en-US" sz="2000" i="1" dirty="0">
                <a:ea typeface="ＭＳ Ｐゴシック" panose="020B0600070205080204" pitchFamily="34" charset="-128"/>
              </a:rPr>
              <a:t>		IF (data[index] &lt; data[index – 1]) </a:t>
            </a:r>
          </a:p>
          <a:p>
            <a:pPr algn="just">
              <a:lnSpc>
                <a:spcPct val="80000"/>
              </a:lnSpc>
              <a:buFontTx/>
              <a:buNone/>
            </a:pPr>
            <a:r>
              <a:rPr lang="en-US" altLang="en-US" sz="2000" i="1" dirty="0">
                <a:ea typeface="ＭＳ Ｐゴシック" panose="020B0600070205080204" pitchFamily="34" charset="-128"/>
              </a:rPr>
              <a:t>			Swap data[index] and data[index – 1]</a:t>
            </a:r>
          </a:p>
          <a:p>
            <a:pPr algn="just">
              <a:lnSpc>
                <a:spcPct val="80000"/>
              </a:lnSpc>
              <a:buFontTx/>
              <a:buNone/>
            </a:pPr>
            <a:r>
              <a:rPr lang="en-US" altLang="en-US" sz="2000" i="1" dirty="0">
                <a:ea typeface="ＭＳ Ｐゴシック" panose="020B0600070205080204" pitchFamily="34" charset="-128"/>
              </a:rPr>
              <a:t>			Set index to index – 1</a:t>
            </a:r>
          </a:p>
          <a:p>
            <a:pPr algn="just">
              <a:lnSpc>
                <a:spcPct val="80000"/>
              </a:lnSpc>
              <a:buFontTx/>
              <a:buNone/>
            </a:pPr>
            <a:r>
              <a:rPr lang="en-US" altLang="en-US" sz="2000" i="1" dirty="0">
                <a:ea typeface="ＭＳ Ｐゴシック" panose="020B0600070205080204" pitchFamily="34" charset="-128"/>
              </a:rPr>
              <a:t>		ELSE</a:t>
            </a:r>
          </a:p>
          <a:p>
            <a:pPr algn="just">
              <a:lnSpc>
                <a:spcPct val="80000"/>
              </a:lnSpc>
              <a:buFontTx/>
              <a:buNone/>
            </a:pPr>
            <a:r>
              <a:rPr lang="en-US" altLang="en-US" sz="2000" i="1" dirty="0">
                <a:ea typeface="ＭＳ Ｐゴシック" panose="020B0600070205080204" pitchFamily="34" charset="-128"/>
              </a:rPr>
              <a:t>			Set placeFound to TRUE</a:t>
            </a:r>
          </a:p>
          <a:p>
            <a:pPr algn="just">
              <a:lnSpc>
                <a:spcPct val="80000"/>
              </a:lnSpc>
              <a:buFontTx/>
              <a:buNone/>
            </a:pPr>
            <a:r>
              <a:rPr lang="en-US" altLang="en-US" sz="2000" i="1" dirty="0">
                <a:ea typeface="ＭＳ Ｐゴシック" panose="020B0600070205080204" pitchFamily="34" charset="-128"/>
              </a:rPr>
              <a:t>	Set current to current + 1</a:t>
            </a:r>
            <a:endParaRPr lang="en-US" altLang="en-US" i="1" dirty="0">
              <a:ea typeface="ＭＳ Ｐゴシック" panose="020B0600070205080204" pitchFamily="34" charset="-128"/>
            </a:endParaRPr>
          </a:p>
        </p:txBody>
      </p:sp>
      <p:sp>
        <p:nvSpPr>
          <p:cNvPr id="62468" name="Slide Number Placeholder 3">
            <a:extLst>
              <a:ext uri="{FF2B5EF4-FFF2-40B4-BE49-F238E27FC236}">
                <a16:creationId xmlns:a16="http://schemas.microsoft.com/office/drawing/2014/main" id="{E9EE444C-2C8E-C74C-B836-935049E9D85B}"/>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72221EE8-50FB-5A47-9527-F27C203D73F2}" type="slidenum">
              <a:rPr lang="en-US" altLang="en-US" sz="1400" b="1" i="0"/>
              <a:pPr>
                <a:spcBef>
                  <a:spcPct val="0"/>
                </a:spcBef>
                <a:buFontTx/>
                <a:buNone/>
              </a:pPr>
              <a:t>56</a:t>
            </a:fld>
            <a:endParaRPr lang="en-US" altLang="en-US" sz="1400" b="1" i="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Number Placeholder 3">
            <a:extLst>
              <a:ext uri="{FF2B5EF4-FFF2-40B4-BE49-F238E27FC236}">
                <a16:creationId xmlns:a16="http://schemas.microsoft.com/office/drawing/2014/main" id="{010C6CF9-1AFA-D246-8B13-272A7A583A72}"/>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A84756AF-EC47-FE40-ADDF-183B88DFDD87}" type="slidenum">
              <a:rPr lang="en-US" altLang="en-US" sz="1400"/>
              <a:pPr>
                <a:spcBef>
                  <a:spcPct val="0"/>
                </a:spcBef>
                <a:buFontTx/>
                <a:buNone/>
              </a:pPr>
              <a:t>57</a:t>
            </a:fld>
            <a:endParaRPr lang="en-US" altLang="en-US" sz="1400" dirty="0"/>
          </a:p>
        </p:txBody>
      </p:sp>
      <p:sp>
        <p:nvSpPr>
          <p:cNvPr id="63491" name="Rectangle 4">
            <a:extLst>
              <a:ext uri="{FF2B5EF4-FFF2-40B4-BE49-F238E27FC236}">
                <a16:creationId xmlns:a16="http://schemas.microsoft.com/office/drawing/2014/main" id="{AE241269-0501-AD49-9677-136554ED6FDB}"/>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Subprogram Statements </a:t>
            </a:r>
            <a:r>
              <a:rPr lang="en-US" altLang="en-US" sz="1800" dirty="0">
                <a:ea typeface="ＭＳ Ｐゴシック" panose="020B0600070205080204" pitchFamily="34" charset="-128"/>
              </a:rPr>
              <a:t>(1 of 4)</a:t>
            </a:r>
          </a:p>
        </p:txBody>
      </p:sp>
      <p:sp>
        <p:nvSpPr>
          <p:cNvPr id="63492" name="Rectangle 5">
            <a:extLst>
              <a:ext uri="{FF2B5EF4-FFF2-40B4-BE49-F238E27FC236}">
                <a16:creationId xmlns:a16="http://schemas.microsoft.com/office/drawing/2014/main" id="{02E32BFF-28F9-FF41-86F9-6DEF17FD1545}"/>
              </a:ext>
            </a:extLst>
          </p:cNvPr>
          <p:cNvSpPr>
            <a:spLocks noGrp="1" noChangeArrowheads="1"/>
          </p:cNvSpPr>
          <p:nvPr>
            <p:ph type="body" idx="1"/>
          </p:nvPr>
        </p:nvSpPr>
        <p:spPr>
          <a:xfrm>
            <a:off x="457200" y="1447800"/>
            <a:ext cx="8229600" cy="4572000"/>
          </a:xfrm>
        </p:spPr>
        <p:txBody>
          <a:bodyPr/>
          <a:lstStyle/>
          <a:p>
            <a:pPr marL="0" indent="0" eaLnBrk="1" hangingPunct="1">
              <a:buFontTx/>
              <a:buNone/>
            </a:pPr>
            <a:r>
              <a:rPr lang="en-US" altLang="en-US" dirty="0">
                <a:ea typeface="ＭＳ Ｐゴシック" panose="020B0600070205080204" pitchFamily="34" charset="-128"/>
              </a:rPr>
              <a:t>We can give a section of code a name and use that name as a statement in another part of the program</a:t>
            </a:r>
          </a:p>
          <a:p>
            <a:pPr marL="0" indent="0" eaLnBrk="1" hangingPunct="1">
              <a:buFontTx/>
              <a:buNone/>
            </a:pPr>
            <a:r>
              <a:rPr lang="en-US" altLang="en-US" dirty="0">
                <a:ea typeface="ＭＳ Ｐゴシック" panose="020B0600070205080204" pitchFamily="34" charset="-128"/>
              </a:rPr>
              <a:t>When the name is encountered, the processing in the other part of the program halts while the named code is executed</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Number Placeholder 3">
            <a:extLst>
              <a:ext uri="{FF2B5EF4-FFF2-40B4-BE49-F238E27FC236}">
                <a16:creationId xmlns:a16="http://schemas.microsoft.com/office/drawing/2014/main" id="{66565DB5-F951-4B4D-B09F-4CEA54BEE486}"/>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DE34705-0863-C44E-9AB3-80B9CBD460D0}" type="slidenum">
              <a:rPr lang="en-US" altLang="en-US" sz="1400"/>
              <a:pPr>
                <a:spcBef>
                  <a:spcPct val="0"/>
                </a:spcBef>
                <a:buFontTx/>
                <a:buNone/>
              </a:pPr>
              <a:t>58</a:t>
            </a:fld>
            <a:endParaRPr lang="en-US" altLang="en-US" sz="1400" dirty="0"/>
          </a:p>
        </p:txBody>
      </p:sp>
      <p:sp>
        <p:nvSpPr>
          <p:cNvPr id="64515" name="Rectangle 2">
            <a:extLst>
              <a:ext uri="{FF2B5EF4-FFF2-40B4-BE49-F238E27FC236}">
                <a16:creationId xmlns:a16="http://schemas.microsoft.com/office/drawing/2014/main" id="{B8AD5582-E6FE-C04F-9849-EEF45981FB43}"/>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Subprogram Statements </a:t>
            </a:r>
            <a:r>
              <a:rPr lang="en-US" altLang="en-US" sz="1800" dirty="0">
                <a:ea typeface="ＭＳ Ｐゴシック" panose="020B0600070205080204" pitchFamily="34" charset="-128"/>
              </a:rPr>
              <a:t>(2 of 4)</a:t>
            </a:r>
          </a:p>
        </p:txBody>
      </p:sp>
      <p:sp>
        <p:nvSpPr>
          <p:cNvPr id="64516" name="Rectangle 3">
            <a:extLst>
              <a:ext uri="{FF2B5EF4-FFF2-40B4-BE49-F238E27FC236}">
                <a16:creationId xmlns:a16="http://schemas.microsoft.com/office/drawing/2014/main" id="{E39639DF-7240-D041-B74F-574E419C5D2C}"/>
              </a:ext>
            </a:extLst>
          </p:cNvPr>
          <p:cNvSpPr>
            <a:spLocks noGrp="1" noChangeArrowheads="1"/>
          </p:cNvSpPr>
          <p:nvPr>
            <p:ph type="body" idx="1"/>
          </p:nvPr>
        </p:nvSpPr>
        <p:spPr>
          <a:xfrm>
            <a:off x="609600" y="1295400"/>
            <a:ext cx="7696200" cy="4800600"/>
          </a:xfrm>
        </p:spPr>
        <p:txBody>
          <a:bodyPr/>
          <a:lstStyle/>
          <a:p>
            <a:pPr marL="63500" indent="0" eaLnBrk="1" hangingPunct="1">
              <a:lnSpc>
                <a:spcPct val="90000"/>
              </a:lnSpc>
              <a:buFontTx/>
              <a:buNone/>
            </a:pPr>
            <a:r>
              <a:rPr lang="en-US" altLang="en-US" sz="2800" dirty="0">
                <a:ea typeface="ＭＳ Ｐゴシック" panose="020B0600070205080204" pitchFamily="34" charset="-128"/>
              </a:rPr>
              <a:t>What if the subprogram needs data from the calling unit?</a:t>
            </a:r>
          </a:p>
          <a:p>
            <a:pPr marL="63500" indent="0" eaLnBrk="1" hangingPunct="1">
              <a:lnSpc>
                <a:spcPct val="90000"/>
              </a:lnSpc>
              <a:buFontTx/>
              <a:buNone/>
            </a:pPr>
            <a:r>
              <a:rPr lang="en-US" altLang="en-US" sz="2800" b="1" dirty="0">
                <a:solidFill>
                  <a:srgbClr val="FF6600"/>
                </a:solidFill>
                <a:ea typeface="ＭＳ Ｐゴシック" panose="020B0600070205080204" pitchFamily="34" charset="-128"/>
              </a:rPr>
              <a:t>Parameters</a:t>
            </a:r>
            <a:r>
              <a:rPr lang="en-US" altLang="en-US" sz="2800" dirty="0">
                <a:ea typeface="ＭＳ Ｐゴシック" panose="020B0600070205080204" pitchFamily="34" charset="-128"/>
              </a:rPr>
              <a:t>  </a:t>
            </a:r>
          </a:p>
          <a:p>
            <a:pPr marL="63500" indent="0" eaLnBrk="1" hangingPunct="1">
              <a:lnSpc>
                <a:spcPct val="90000"/>
              </a:lnSpc>
              <a:buFontTx/>
              <a:buNone/>
            </a:pPr>
            <a:r>
              <a:rPr lang="en-US" altLang="en-US" sz="2800" dirty="0">
                <a:ea typeface="ＭＳ Ｐゴシック" panose="020B0600070205080204" pitchFamily="34" charset="-128"/>
              </a:rPr>
              <a:t>Identifiers listed in parentheses beside the subprogram declaration; sometimes called </a:t>
            </a:r>
            <a:r>
              <a:rPr lang="en-US" altLang="en-US" sz="2800" b="1" dirty="0">
                <a:ea typeface="ＭＳ Ｐゴシック" panose="020B0600070205080204" pitchFamily="34" charset="-128"/>
              </a:rPr>
              <a:t>formal parameters</a:t>
            </a:r>
          </a:p>
          <a:p>
            <a:pPr marL="63500" indent="0" eaLnBrk="1" hangingPunct="1">
              <a:lnSpc>
                <a:spcPct val="90000"/>
              </a:lnSpc>
              <a:buFontTx/>
              <a:buNone/>
            </a:pPr>
            <a:r>
              <a:rPr lang="en-US" altLang="en-US" sz="2800" b="1" dirty="0">
                <a:solidFill>
                  <a:srgbClr val="FF6600"/>
                </a:solidFill>
                <a:ea typeface="ＭＳ Ｐゴシック" panose="020B0600070205080204" pitchFamily="34" charset="-128"/>
              </a:rPr>
              <a:t>Arguments</a:t>
            </a:r>
            <a:r>
              <a:rPr lang="en-US" altLang="en-US" sz="2800" b="1" dirty="0">
                <a:ea typeface="ＭＳ Ｐゴシック" panose="020B0600070205080204" pitchFamily="34" charset="-128"/>
              </a:rPr>
              <a:t>   </a:t>
            </a:r>
          </a:p>
          <a:p>
            <a:pPr marL="63500" indent="0" eaLnBrk="1" hangingPunct="1">
              <a:lnSpc>
                <a:spcPct val="90000"/>
              </a:lnSpc>
              <a:buFontTx/>
              <a:buNone/>
            </a:pPr>
            <a:r>
              <a:rPr lang="en-US" altLang="en-US" sz="2800" dirty="0">
                <a:ea typeface="ＭＳ Ｐゴシック" panose="020B0600070205080204" pitchFamily="34" charset="-128"/>
              </a:rPr>
              <a:t>Identifiers listed in parentheses on the subprogram call; sometimes called </a:t>
            </a:r>
            <a:r>
              <a:rPr lang="en-US" altLang="en-US" sz="2800" b="1" dirty="0">
                <a:ea typeface="ＭＳ Ｐゴシック" panose="020B0600070205080204" pitchFamily="34" charset="-128"/>
              </a:rPr>
              <a:t>actual parameters</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Number Placeholder 2">
            <a:extLst>
              <a:ext uri="{FF2B5EF4-FFF2-40B4-BE49-F238E27FC236}">
                <a16:creationId xmlns:a16="http://schemas.microsoft.com/office/drawing/2014/main" id="{A4030211-F163-B749-800B-5D73EE6699ED}"/>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ACDCDE63-BD78-9344-8C98-1705A7534E6C}" type="slidenum">
              <a:rPr lang="en-US" altLang="en-US" sz="1400"/>
              <a:pPr>
                <a:spcBef>
                  <a:spcPct val="0"/>
                </a:spcBef>
                <a:buFontTx/>
                <a:buNone/>
              </a:pPr>
              <a:t>59</a:t>
            </a:fld>
            <a:endParaRPr lang="en-US" altLang="en-US" sz="1400" dirty="0"/>
          </a:p>
        </p:txBody>
      </p:sp>
      <p:sp>
        <p:nvSpPr>
          <p:cNvPr id="65539" name="Rectangle 2">
            <a:extLst>
              <a:ext uri="{FF2B5EF4-FFF2-40B4-BE49-F238E27FC236}">
                <a16:creationId xmlns:a16="http://schemas.microsoft.com/office/drawing/2014/main" id="{B6B5781B-65DD-0B45-B43E-DEEF5F59991B}"/>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Subprogram Statements </a:t>
            </a:r>
            <a:r>
              <a:rPr lang="en-US" altLang="en-US" sz="1800" dirty="0">
                <a:ea typeface="ＭＳ Ｐゴシック" panose="020B0600070205080204" pitchFamily="34" charset="-128"/>
              </a:rPr>
              <a:t>(3 of 4)</a:t>
            </a:r>
          </a:p>
        </p:txBody>
      </p:sp>
      <p:pic>
        <p:nvPicPr>
          <p:cNvPr id="3" name="Picture 2" descr="The figure labeled ‘Subprogram A does its task and the calling unit continues with the next statement.’ The big block subprogram A () on the left flows to the top of the small block subprogram A () on the right, and again from the bottom of small block subprogram A () flows back to the big block subprogram A ()."/>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18260" y="1600200"/>
            <a:ext cx="6431280" cy="3824956"/>
          </a:xfrm>
          <a:prstGeom prst="rect">
            <a:avLst/>
          </a:prstGeom>
        </p:spPr>
      </p:pic>
      <p:sp>
        <p:nvSpPr>
          <p:cNvPr id="2" name="Rectangle 1"/>
          <p:cNvSpPr/>
          <p:nvPr/>
        </p:nvSpPr>
        <p:spPr>
          <a:xfrm>
            <a:off x="1318260" y="5536324"/>
            <a:ext cx="2637260" cy="338554"/>
          </a:xfrm>
          <a:prstGeom prst="rect">
            <a:avLst/>
          </a:prstGeom>
        </p:spPr>
        <p:txBody>
          <a:bodyPr wrap="none">
            <a:spAutoFit/>
          </a:bodyPr>
          <a:lstStyle/>
          <a:p>
            <a:r>
              <a:rPr lang="en-IN" sz="1600" i="0">
                <a:latin typeface="+mn-lt"/>
              </a:rPr>
              <a:t>Subprogram flow of control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3">
            <a:extLst>
              <a:ext uri="{FF2B5EF4-FFF2-40B4-BE49-F238E27FC236}">
                <a16:creationId xmlns:a16="http://schemas.microsoft.com/office/drawing/2014/main" id="{4073BD2A-EBB2-A745-86AB-43B365998209}"/>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336E848-D769-994F-824D-B5FC8BC64FBF}" type="slidenum">
              <a:rPr lang="en-US" altLang="en-US" sz="1400"/>
              <a:pPr>
                <a:spcBef>
                  <a:spcPct val="0"/>
                </a:spcBef>
                <a:buFontTx/>
                <a:buNone/>
              </a:pPr>
              <a:t>6</a:t>
            </a:fld>
            <a:endParaRPr lang="en-US" altLang="en-US" sz="1400" dirty="0"/>
          </a:p>
        </p:txBody>
      </p:sp>
      <p:sp>
        <p:nvSpPr>
          <p:cNvPr id="8195" name="Rectangle 2">
            <a:extLst>
              <a:ext uri="{FF2B5EF4-FFF2-40B4-BE49-F238E27FC236}">
                <a16:creationId xmlns:a16="http://schemas.microsoft.com/office/drawing/2014/main" id="{0F940D87-4747-DB4D-A853-9672EE2705C1}"/>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Problem Solving </a:t>
            </a:r>
            <a:r>
              <a:rPr lang="en-US" altLang="en-US" sz="1800" dirty="0">
                <a:ea typeface="ＭＳ Ｐゴシック" panose="020B0600070205080204" pitchFamily="34" charset="-128"/>
              </a:rPr>
              <a:t>(3 of 3)</a:t>
            </a:r>
          </a:p>
        </p:txBody>
      </p:sp>
      <p:sp>
        <p:nvSpPr>
          <p:cNvPr id="8196" name="Rectangle 3">
            <a:extLst>
              <a:ext uri="{FF2B5EF4-FFF2-40B4-BE49-F238E27FC236}">
                <a16:creationId xmlns:a16="http://schemas.microsoft.com/office/drawing/2014/main" id="{416D132C-8B59-9A4D-B69E-0535A80C6028}"/>
              </a:ext>
            </a:extLst>
          </p:cNvPr>
          <p:cNvSpPr>
            <a:spLocks noGrp="1" noChangeArrowheads="1"/>
          </p:cNvSpPr>
          <p:nvPr>
            <p:ph type="body" idx="1"/>
          </p:nvPr>
        </p:nvSpPr>
        <p:spPr>
          <a:xfrm>
            <a:off x="685800" y="1447800"/>
            <a:ext cx="8229600" cy="4572000"/>
          </a:xfrm>
        </p:spPr>
        <p:txBody>
          <a:bodyPr/>
          <a:lstStyle/>
          <a:p>
            <a:pPr eaLnBrk="1" hangingPunct="1">
              <a:spcAft>
                <a:spcPts val="1800"/>
              </a:spcAft>
              <a:buFontTx/>
              <a:buNone/>
              <a:tabLst>
                <a:tab pos="50800" algn="l"/>
              </a:tabLst>
            </a:pPr>
            <a:r>
              <a:rPr lang="en-US" altLang="en-US" sz="3600" i="1" dirty="0">
                <a:ea typeface="ＭＳ Ｐゴシック" panose="020B0600070205080204" pitchFamily="34" charset="-128"/>
              </a:rPr>
              <a:t>How do you solve problems?</a:t>
            </a:r>
            <a:endParaRPr lang="en-US" altLang="en-US" i="1" dirty="0">
              <a:ea typeface="ＭＳ Ｐゴシック" panose="020B0600070205080204" pitchFamily="34" charset="-128"/>
            </a:endParaRPr>
          </a:p>
          <a:p>
            <a:pPr eaLnBrk="1" hangingPunct="1">
              <a:buFontTx/>
              <a:buNone/>
              <a:tabLst>
                <a:tab pos="50800" algn="l"/>
              </a:tabLst>
            </a:pPr>
            <a:r>
              <a:rPr lang="en-US" altLang="en-US" dirty="0">
                <a:ea typeface="ＭＳ Ｐゴシック" panose="020B0600070205080204" pitchFamily="34" charset="-128"/>
              </a:rPr>
              <a:t>Understand the problem</a:t>
            </a:r>
          </a:p>
          <a:p>
            <a:pPr eaLnBrk="1" hangingPunct="1">
              <a:buFontTx/>
              <a:buNone/>
              <a:tabLst>
                <a:tab pos="50800" algn="l"/>
              </a:tabLst>
            </a:pPr>
            <a:r>
              <a:rPr lang="en-US" altLang="en-US" dirty="0">
                <a:ea typeface="ＭＳ Ｐゴシック" panose="020B0600070205080204" pitchFamily="34" charset="-128"/>
              </a:rPr>
              <a:t>			Devise a plan</a:t>
            </a:r>
          </a:p>
          <a:p>
            <a:pPr eaLnBrk="1" hangingPunct="1">
              <a:buFontTx/>
              <a:buNone/>
              <a:tabLst>
                <a:tab pos="50800" algn="l"/>
              </a:tabLst>
            </a:pPr>
            <a:r>
              <a:rPr lang="en-US" altLang="en-US" dirty="0">
                <a:ea typeface="ＭＳ Ｐゴシック" panose="020B0600070205080204" pitchFamily="34" charset="-128"/>
              </a:rPr>
              <a:t>				Carry out the plan</a:t>
            </a:r>
          </a:p>
          <a:p>
            <a:pPr eaLnBrk="1" hangingPunct="1">
              <a:buFontTx/>
              <a:buNone/>
              <a:tabLst>
                <a:tab pos="50800" algn="l"/>
              </a:tabLst>
            </a:pPr>
            <a:r>
              <a:rPr lang="en-US" altLang="en-US" dirty="0">
                <a:ea typeface="ＭＳ Ｐゴシック" panose="020B0600070205080204" pitchFamily="34" charset="-128"/>
              </a:rPr>
              <a:t>					Look back</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Number Placeholder 2">
            <a:extLst>
              <a:ext uri="{FF2B5EF4-FFF2-40B4-BE49-F238E27FC236}">
                <a16:creationId xmlns:a16="http://schemas.microsoft.com/office/drawing/2014/main" id="{10AB4038-CDE3-2D43-A2DA-8B360EF1DE8A}"/>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0917171-B06C-734D-8571-FCAEE5E2D01A}" type="slidenum">
              <a:rPr lang="en-US" altLang="en-US" sz="1400"/>
              <a:pPr>
                <a:spcBef>
                  <a:spcPct val="0"/>
                </a:spcBef>
                <a:buFontTx/>
                <a:buNone/>
              </a:pPr>
              <a:t>60</a:t>
            </a:fld>
            <a:endParaRPr lang="en-US" altLang="en-US" sz="1400" dirty="0"/>
          </a:p>
        </p:txBody>
      </p:sp>
      <p:sp>
        <p:nvSpPr>
          <p:cNvPr id="66563" name="Rectangle 2">
            <a:extLst>
              <a:ext uri="{FF2B5EF4-FFF2-40B4-BE49-F238E27FC236}">
                <a16:creationId xmlns:a16="http://schemas.microsoft.com/office/drawing/2014/main" id="{11C0C4EB-0FEF-F543-8E2E-EB581C971FBE}"/>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Subprogram Statements </a:t>
            </a:r>
            <a:r>
              <a:rPr lang="en-US" altLang="en-US" sz="1800" dirty="0">
                <a:ea typeface="ＭＳ Ｐゴシック" panose="020B0600070205080204" pitchFamily="34" charset="-128"/>
              </a:rPr>
              <a:t>(4 of 4)</a:t>
            </a:r>
          </a:p>
        </p:txBody>
      </p:sp>
      <p:pic>
        <p:nvPicPr>
          <p:cNvPr id="3" name="Picture 2" descr="The figure labeled ‘Subprogram B does its task and returns a value that is added to 5 and stored in x.’ The big block x equals 5 + subprogram B () on the left flows to the top of the small block subprogram A () on the right; it reaches to the end RETURN result and again flows back to the big block of x equals 5 + subprogram B ()."/>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01550" y="1461979"/>
            <a:ext cx="6664700" cy="3962400"/>
          </a:xfrm>
          <a:prstGeom prst="rect">
            <a:avLst/>
          </a:prstGeom>
        </p:spPr>
      </p:pic>
      <p:sp>
        <p:nvSpPr>
          <p:cNvPr id="6" name="Rectangle 5"/>
          <p:cNvSpPr/>
          <p:nvPr/>
        </p:nvSpPr>
        <p:spPr>
          <a:xfrm>
            <a:off x="1195970" y="5535935"/>
            <a:ext cx="2637260" cy="338554"/>
          </a:xfrm>
          <a:prstGeom prst="rect">
            <a:avLst/>
          </a:prstGeom>
        </p:spPr>
        <p:txBody>
          <a:bodyPr wrap="none">
            <a:spAutoFit/>
          </a:bodyPr>
          <a:lstStyle/>
          <a:p>
            <a:r>
              <a:rPr lang="en-IN" sz="1600" i="0">
                <a:latin typeface="+mn-lt"/>
              </a:rPr>
              <a:t>Subprogram flow of control</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Number Placeholder 3">
            <a:extLst>
              <a:ext uri="{FF2B5EF4-FFF2-40B4-BE49-F238E27FC236}">
                <a16:creationId xmlns:a16="http://schemas.microsoft.com/office/drawing/2014/main" id="{21FBA795-F478-DB4B-88BE-A216798EE012}"/>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F74F5CD8-2112-F84D-89F6-1AC09BF4674B}" type="slidenum">
              <a:rPr lang="en-US" altLang="en-US" sz="1400"/>
              <a:pPr>
                <a:spcBef>
                  <a:spcPct val="0"/>
                </a:spcBef>
                <a:buFontTx/>
                <a:buNone/>
              </a:pPr>
              <a:t>61</a:t>
            </a:fld>
            <a:endParaRPr lang="en-US" altLang="en-US" sz="1400" dirty="0"/>
          </a:p>
        </p:txBody>
      </p:sp>
      <p:sp>
        <p:nvSpPr>
          <p:cNvPr id="67587" name="Rectangle 4">
            <a:extLst>
              <a:ext uri="{FF2B5EF4-FFF2-40B4-BE49-F238E27FC236}">
                <a16:creationId xmlns:a16="http://schemas.microsoft.com/office/drawing/2014/main" id="{86C26934-275E-894A-8A40-81F17FA2A57C}"/>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Recursion </a:t>
            </a:r>
            <a:r>
              <a:rPr lang="en-US" altLang="en-US" sz="1800" dirty="0">
                <a:ea typeface="ＭＳ Ｐゴシック" panose="020B0600070205080204" pitchFamily="34" charset="-128"/>
              </a:rPr>
              <a:t>(1 of 4)</a:t>
            </a:r>
            <a:r>
              <a:rPr lang="en-US" altLang="en-US" dirty="0">
                <a:ea typeface="ＭＳ Ｐゴシック" panose="020B0600070205080204" pitchFamily="34" charset="-128"/>
              </a:rPr>
              <a:t>  </a:t>
            </a:r>
          </a:p>
        </p:txBody>
      </p:sp>
      <p:sp>
        <p:nvSpPr>
          <p:cNvPr id="67588" name="Rectangle 5">
            <a:extLst>
              <a:ext uri="{FF2B5EF4-FFF2-40B4-BE49-F238E27FC236}">
                <a16:creationId xmlns:a16="http://schemas.microsoft.com/office/drawing/2014/main" id="{4890EB19-39BD-C949-A777-2B2A16C134F5}"/>
              </a:ext>
            </a:extLst>
          </p:cNvPr>
          <p:cNvSpPr>
            <a:spLocks noGrp="1" noChangeArrowheads="1"/>
          </p:cNvSpPr>
          <p:nvPr>
            <p:ph type="body" idx="1"/>
          </p:nvPr>
        </p:nvSpPr>
        <p:spPr>
          <a:xfrm>
            <a:off x="609600" y="1295400"/>
            <a:ext cx="8229600" cy="4572000"/>
          </a:xfrm>
        </p:spPr>
        <p:txBody>
          <a:bodyPr/>
          <a:lstStyle/>
          <a:p>
            <a:pPr marL="0" indent="0" eaLnBrk="1" hangingPunct="1">
              <a:buFontTx/>
              <a:buNone/>
              <a:tabLst>
                <a:tab pos="3995738" algn="ctr"/>
              </a:tabLst>
            </a:pPr>
            <a:r>
              <a:rPr lang="en-US" altLang="en-US" sz="2800" b="1" dirty="0">
                <a:solidFill>
                  <a:srgbClr val="FF6600"/>
                </a:solidFill>
                <a:ea typeface="ＭＳ Ｐゴシック" panose="020B0600070205080204" pitchFamily="34" charset="-128"/>
              </a:rPr>
              <a:t>Recursion</a:t>
            </a:r>
            <a:r>
              <a:rPr lang="en-US" altLang="en-US" sz="2800" b="1" dirty="0">
                <a:ea typeface="ＭＳ Ｐゴシック" panose="020B0600070205080204" pitchFamily="34" charset="-128"/>
              </a:rPr>
              <a:t>  </a:t>
            </a:r>
          </a:p>
          <a:p>
            <a:pPr marL="0" indent="0" eaLnBrk="1" hangingPunct="1">
              <a:buFontTx/>
              <a:buNone/>
              <a:tabLst>
                <a:tab pos="3995738" algn="ctr"/>
              </a:tabLst>
            </a:pPr>
            <a:r>
              <a:rPr lang="en-US" altLang="en-US" sz="2800" dirty="0">
                <a:ea typeface="ＭＳ Ｐゴシック" panose="020B0600070205080204" pitchFamily="34" charset="-128"/>
              </a:rPr>
              <a:t>The ability of a subprogram to call itself</a:t>
            </a:r>
            <a:endParaRPr lang="en-US" altLang="en-US" dirty="0">
              <a:ea typeface="ＭＳ Ｐゴシック" panose="020B0600070205080204" pitchFamily="34" charset="-128"/>
            </a:endParaRPr>
          </a:p>
          <a:p>
            <a:pPr marL="0" indent="0" eaLnBrk="1" hangingPunct="1">
              <a:buFontTx/>
              <a:buNone/>
              <a:tabLst>
                <a:tab pos="3995738" algn="ctr"/>
              </a:tabLst>
            </a:pPr>
            <a:r>
              <a:rPr lang="en-US" altLang="en-US" sz="2800" b="1" dirty="0">
                <a:solidFill>
                  <a:srgbClr val="FF6600"/>
                </a:solidFill>
                <a:ea typeface="ＭＳ Ｐゴシック" panose="020B0600070205080204" pitchFamily="34" charset="-128"/>
              </a:rPr>
              <a:t>Base Case</a:t>
            </a:r>
            <a:r>
              <a:rPr lang="en-US" altLang="en-US" sz="2800" dirty="0">
                <a:solidFill>
                  <a:srgbClr val="FF6600"/>
                </a:solidFill>
                <a:ea typeface="ＭＳ Ｐゴシック" panose="020B0600070205080204" pitchFamily="34" charset="-128"/>
              </a:rPr>
              <a:t>   </a:t>
            </a:r>
          </a:p>
          <a:p>
            <a:pPr marL="0" indent="0" eaLnBrk="1" hangingPunct="1">
              <a:buFontTx/>
              <a:buNone/>
              <a:tabLst>
                <a:tab pos="3995738" algn="ctr"/>
              </a:tabLst>
            </a:pPr>
            <a:r>
              <a:rPr lang="en-US" altLang="en-US" sz="2800" dirty="0">
                <a:ea typeface="ＭＳ Ｐゴシック" panose="020B0600070205080204" pitchFamily="34" charset="-128"/>
              </a:rPr>
              <a:t>The case to which we have an answer  </a:t>
            </a:r>
          </a:p>
          <a:p>
            <a:pPr marL="0" indent="0" eaLnBrk="1" hangingPunct="1">
              <a:buFontTx/>
              <a:buNone/>
              <a:tabLst>
                <a:tab pos="3995738" algn="ctr"/>
              </a:tabLst>
            </a:pPr>
            <a:r>
              <a:rPr lang="en-US" altLang="en-US" sz="2800" b="1" dirty="0">
                <a:solidFill>
                  <a:srgbClr val="FF6600"/>
                </a:solidFill>
                <a:ea typeface="ＭＳ Ｐゴシック" panose="020B0600070205080204" pitchFamily="34" charset="-128"/>
              </a:rPr>
              <a:t>General Case</a:t>
            </a:r>
            <a:r>
              <a:rPr lang="en-US" altLang="en-US" sz="2800" dirty="0">
                <a:solidFill>
                  <a:srgbClr val="FF6600"/>
                </a:solidFill>
                <a:ea typeface="ＭＳ Ｐゴシック" panose="020B0600070205080204" pitchFamily="34" charset="-128"/>
              </a:rPr>
              <a:t>  </a:t>
            </a:r>
          </a:p>
          <a:p>
            <a:pPr marL="0" indent="0" eaLnBrk="1" hangingPunct="1">
              <a:buFontTx/>
              <a:buNone/>
              <a:tabLst>
                <a:tab pos="3995738" algn="ctr"/>
              </a:tabLst>
            </a:pPr>
            <a:r>
              <a:rPr lang="en-US" altLang="en-US" sz="2800" dirty="0">
                <a:ea typeface="ＭＳ Ｐゴシック" panose="020B0600070205080204" pitchFamily="34" charset="-128"/>
              </a:rPr>
              <a:t>The case that expresses the solution in terms of a call to itself with a smaller version of the problem</a:t>
            </a:r>
            <a:endParaRPr lang="en-US" altLang="en-US" dirty="0">
              <a:ea typeface="ＭＳ Ｐゴシック" panose="020B0600070205080204" pitchFamily="34" charset="-128"/>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Number Placeholder 3">
            <a:extLst>
              <a:ext uri="{FF2B5EF4-FFF2-40B4-BE49-F238E27FC236}">
                <a16:creationId xmlns:a16="http://schemas.microsoft.com/office/drawing/2014/main" id="{C1C028A9-0270-784C-A6D2-1AEBD7D057E4}"/>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DE297D2B-59C8-E342-BE1B-1FFC93850DEC}" type="slidenum">
              <a:rPr lang="en-US" altLang="en-US" sz="1400"/>
              <a:pPr>
                <a:spcBef>
                  <a:spcPct val="0"/>
                </a:spcBef>
                <a:buFontTx/>
                <a:buNone/>
              </a:pPr>
              <a:t>62</a:t>
            </a:fld>
            <a:endParaRPr lang="en-US" altLang="en-US" sz="1400" dirty="0"/>
          </a:p>
        </p:txBody>
      </p:sp>
      <p:sp>
        <p:nvSpPr>
          <p:cNvPr id="68611" name="Rectangle 2">
            <a:extLst>
              <a:ext uri="{FF2B5EF4-FFF2-40B4-BE49-F238E27FC236}">
                <a16:creationId xmlns:a16="http://schemas.microsoft.com/office/drawing/2014/main" id="{29002D46-FE06-E142-A8CC-53143CEC557B}"/>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Recursion </a:t>
            </a:r>
            <a:r>
              <a:rPr lang="en-US" altLang="en-US" sz="1800" dirty="0">
                <a:ea typeface="ＭＳ Ｐゴシック" panose="020B0600070205080204" pitchFamily="34" charset="-128"/>
              </a:rPr>
              <a:t>(2 of 4)</a:t>
            </a:r>
            <a:r>
              <a:rPr lang="en-US" altLang="en-US" dirty="0">
                <a:ea typeface="ＭＳ Ｐゴシック" panose="020B0600070205080204" pitchFamily="34" charset="-128"/>
              </a:rPr>
              <a:t>  </a:t>
            </a:r>
          </a:p>
        </p:txBody>
      </p:sp>
      <p:sp>
        <p:nvSpPr>
          <p:cNvPr id="68612" name="Rectangle 3">
            <a:extLst>
              <a:ext uri="{FF2B5EF4-FFF2-40B4-BE49-F238E27FC236}">
                <a16:creationId xmlns:a16="http://schemas.microsoft.com/office/drawing/2014/main" id="{883F5038-BACA-1748-B7CD-6E4E2A70ACB6}"/>
              </a:ext>
            </a:extLst>
          </p:cNvPr>
          <p:cNvSpPr>
            <a:spLocks noGrp="1" noChangeArrowheads="1"/>
          </p:cNvSpPr>
          <p:nvPr>
            <p:ph type="body" idx="1"/>
          </p:nvPr>
        </p:nvSpPr>
        <p:spPr>
          <a:xfrm>
            <a:off x="457200" y="1371600"/>
            <a:ext cx="8229600" cy="4572000"/>
          </a:xfrm>
        </p:spPr>
        <p:txBody>
          <a:bodyPr/>
          <a:lstStyle/>
          <a:p>
            <a:pPr marL="0" indent="0" eaLnBrk="1" hangingPunct="1">
              <a:lnSpc>
                <a:spcPct val="90000"/>
              </a:lnSpc>
              <a:buFontTx/>
              <a:buNone/>
              <a:tabLst>
                <a:tab pos="571500" algn="l"/>
                <a:tab pos="3995738" algn="ctr"/>
              </a:tabLst>
            </a:pPr>
            <a:r>
              <a:rPr lang="en-US" altLang="en-US" sz="2800" dirty="0">
                <a:ea typeface="ＭＳ Ｐゴシック" panose="020B0600070205080204" pitchFamily="34" charset="-128"/>
              </a:rPr>
              <a:t>For example, the factorial of a number is defined as the number times the product of all the numbers between itself and 0: </a:t>
            </a:r>
          </a:p>
          <a:p>
            <a:pPr marL="0" indent="0" eaLnBrk="1" hangingPunct="1">
              <a:lnSpc>
                <a:spcPct val="90000"/>
              </a:lnSpc>
              <a:buFontTx/>
              <a:buNone/>
              <a:tabLst>
                <a:tab pos="571500" algn="l"/>
                <a:tab pos="3995738" algn="ctr"/>
              </a:tabLst>
            </a:pPr>
            <a:r>
              <a:rPr lang="en-US" altLang="en-US" sz="2800" i="1" dirty="0">
                <a:ea typeface="ＭＳ Ｐゴシック" panose="020B0600070205080204" pitchFamily="34" charset="-128"/>
              </a:rPr>
              <a:t>	</a:t>
            </a:r>
            <a:r>
              <a:rPr lang="en-US" altLang="en-US" sz="2400" i="1" dirty="0">
                <a:ea typeface="ＭＳ Ｐゴシック" panose="020B0600070205080204" pitchFamily="34" charset="-128"/>
              </a:rPr>
              <a:t>N! = N * (N </a:t>
            </a:r>
            <a:r>
              <a:rPr lang="en-US" altLang="en-US" sz="2400" i="1" dirty="0">
                <a:ea typeface="ＭＳ Ｐゴシック" panose="020B0600070205080204" pitchFamily="34" charset="-128"/>
                <a:sym typeface="Symbol" pitchFamily="2" charset="2"/>
              </a:rPr>
              <a:t>–</a:t>
            </a:r>
            <a:r>
              <a:rPr lang="en-US" altLang="en-US" sz="2400" i="1" dirty="0">
                <a:ea typeface="ＭＳ Ｐゴシック" panose="020B0600070205080204" pitchFamily="34" charset="-128"/>
              </a:rPr>
              <a:t> 1)!</a:t>
            </a:r>
            <a:endParaRPr lang="en-US" altLang="en-US" sz="2400" dirty="0">
              <a:ea typeface="ＭＳ Ｐゴシック" panose="020B0600070205080204" pitchFamily="34" charset="-128"/>
            </a:endParaRPr>
          </a:p>
          <a:p>
            <a:pPr marL="0" indent="0" eaLnBrk="1" hangingPunct="1">
              <a:lnSpc>
                <a:spcPct val="90000"/>
              </a:lnSpc>
              <a:buFontTx/>
              <a:buNone/>
              <a:tabLst>
                <a:tab pos="571500" algn="l"/>
                <a:tab pos="3995738" algn="ctr"/>
              </a:tabLst>
            </a:pPr>
            <a:r>
              <a:rPr lang="en-US" altLang="en-US" sz="2800" dirty="0">
                <a:solidFill>
                  <a:srgbClr val="FF6600"/>
                </a:solidFill>
                <a:ea typeface="ＭＳ Ｐゴシック" panose="020B0600070205080204" pitchFamily="34" charset="-128"/>
              </a:rPr>
              <a:t>Base case</a:t>
            </a:r>
          </a:p>
          <a:p>
            <a:pPr marL="0" indent="0" eaLnBrk="1" hangingPunct="1">
              <a:lnSpc>
                <a:spcPct val="90000"/>
              </a:lnSpc>
              <a:buFontTx/>
              <a:buNone/>
              <a:tabLst>
                <a:tab pos="571500" algn="l"/>
                <a:tab pos="3995738" algn="ctr"/>
              </a:tabLst>
            </a:pPr>
            <a:r>
              <a:rPr lang="en-US" altLang="en-US" sz="2800" dirty="0">
                <a:ea typeface="ＭＳ Ｐゴシック" panose="020B0600070205080204" pitchFamily="34" charset="-128"/>
              </a:rPr>
              <a:t>	Factorial(0) = 1 (0! is 1)</a:t>
            </a:r>
          </a:p>
          <a:p>
            <a:pPr marL="0" indent="0" eaLnBrk="1" hangingPunct="1">
              <a:lnSpc>
                <a:spcPct val="90000"/>
              </a:lnSpc>
              <a:buFontTx/>
              <a:buNone/>
              <a:tabLst>
                <a:tab pos="571500" algn="l"/>
                <a:tab pos="3995738" algn="ctr"/>
              </a:tabLst>
            </a:pPr>
            <a:r>
              <a:rPr lang="en-US" altLang="en-US" sz="2800" dirty="0">
                <a:solidFill>
                  <a:srgbClr val="FF6600"/>
                </a:solidFill>
                <a:ea typeface="ＭＳ Ｐゴシック" panose="020B0600070205080204" pitchFamily="34" charset="-128"/>
              </a:rPr>
              <a:t>General Case</a:t>
            </a:r>
          </a:p>
          <a:p>
            <a:pPr marL="0" indent="0" eaLnBrk="1" hangingPunct="1">
              <a:lnSpc>
                <a:spcPct val="90000"/>
              </a:lnSpc>
              <a:buFontTx/>
              <a:buNone/>
              <a:tabLst>
                <a:tab pos="571500" algn="l"/>
                <a:tab pos="3995738" algn="ctr"/>
              </a:tabLst>
            </a:pPr>
            <a:r>
              <a:rPr lang="en-US" altLang="en-US" sz="2800" dirty="0">
                <a:ea typeface="ＭＳ Ｐゴシック" panose="020B0600070205080204" pitchFamily="34" charset="-128"/>
              </a:rPr>
              <a:t>	Factorial(N) = N * Factorial(N–1)</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Number Placeholder 3">
            <a:extLst>
              <a:ext uri="{FF2B5EF4-FFF2-40B4-BE49-F238E27FC236}">
                <a16:creationId xmlns:a16="http://schemas.microsoft.com/office/drawing/2014/main" id="{6F53A7F2-2E1B-EC42-864E-01DB46745CE2}"/>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4B3D33F-B191-964A-8CEB-BF68FB5FED3E}" type="slidenum">
              <a:rPr lang="en-US" altLang="en-US" sz="1400" b="1" i="0"/>
              <a:pPr>
                <a:spcBef>
                  <a:spcPct val="0"/>
                </a:spcBef>
                <a:buFontTx/>
                <a:buNone/>
              </a:pPr>
              <a:t>63</a:t>
            </a:fld>
            <a:endParaRPr lang="en-US" altLang="en-US" sz="1400" b="1" i="0" dirty="0"/>
          </a:p>
        </p:txBody>
      </p:sp>
      <p:sp>
        <p:nvSpPr>
          <p:cNvPr id="69635" name="Rectangle 2">
            <a:extLst>
              <a:ext uri="{FF2B5EF4-FFF2-40B4-BE49-F238E27FC236}">
                <a16:creationId xmlns:a16="http://schemas.microsoft.com/office/drawing/2014/main" id="{26FF5EDD-ADD0-1C46-ACEF-06E63975AF36}"/>
              </a:ext>
            </a:extLst>
          </p:cNvPr>
          <p:cNvSpPr>
            <a:spLocks noGrp="1" noChangeArrowheads="1"/>
          </p:cNvSpPr>
          <p:nvPr>
            <p:ph type="title" idx="4294967295"/>
          </p:nvPr>
        </p:nvSpPr>
        <p:spPr/>
        <p:txBody>
          <a:bodyPr/>
          <a:lstStyle/>
          <a:p>
            <a:pPr eaLnBrk="1" hangingPunct="1"/>
            <a:r>
              <a:rPr lang="en-US" altLang="en-US" dirty="0">
                <a:ea typeface="ＭＳ Ｐゴシック" panose="020B0600070205080204" pitchFamily="34" charset="-128"/>
              </a:rPr>
              <a:t>Recursion </a:t>
            </a:r>
            <a:r>
              <a:rPr lang="en-US" altLang="en-US" sz="1800" dirty="0">
                <a:ea typeface="ＭＳ Ｐゴシック" panose="020B0600070205080204" pitchFamily="34" charset="-128"/>
              </a:rPr>
              <a:t>(3 of 4)</a:t>
            </a:r>
            <a:r>
              <a:rPr lang="en-US" altLang="en-US" dirty="0">
                <a:ea typeface="ＭＳ Ｐゴシック" panose="020B0600070205080204" pitchFamily="34" charset="-128"/>
              </a:rPr>
              <a:t>  </a:t>
            </a:r>
          </a:p>
        </p:txBody>
      </p:sp>
      <p:sp>
        <p:nvSpPr>
          <p:cNvPr id="69636" name="Rectangle 3">
            <a:extLst>
              <a:ext uri="{FF2B5EF4-FFF2-40B4-BE49-F238E27FC236}">
                <a16:creationId xmlns:a16="http://schemas.microsoft.com/office/drawing/2014/main" id="{75FDD750-37DA-4145-8E4C-07301D80C7AD}"/>
              </a:ext>
            </a:extLst>
          </p:cNvPr>
          <p:cNvSpPr>
            <a:spLocks noGrp="1" noChangeArrowheads="1"/>
          </p:cNvSpPr>
          <p:nvPr>
            <p:ph type="body" idx="4294967295"/>
          </p:nvPr>
        </p:nvSpPr>
        <p:spPr>
          <a:xfrm>
            <a:off x="1371600" y="1295400"/>
            <a:ext cx="6629400" cy="4191000"/>
          </a:xfrm>
          <a:solidFill>
            <a:schemeClr val="bg1"/>
          </a:solidFill>
        </p:spPr>
        <p:txBody>
          <a:bodyPr/>
          <a:lstStyle/>
          <a:p>
            <a:pPr marL="0" indent="0" algn="just">
              <a:lnSpc>
                <a:spcPct val="50000"/>
              </a:lnSpc>
              <a:buFontTx/>
              <a:buNone/>
              <a:tabLst>
                <a:tab pos="571500" algn="l"/>
                <a:tab pos="3995738" algn="ctr"/>
              </a:tabLst>
            </a:pPr>
            <a:endParaRPr lang="en-US" altLang="en-US" sz="2400" i="1" dirty="0">
              <a:ea typeface="ＭＳ Ｐゴシック" panose="020B0600070205080204" pitchFamily="34" charset="-128"/>
            </a:endParaRPr>
          </a:p>
          <a:p>
            <a:pPr marL="0" indent="0" algn="just">
              <a:lnSpc>
                <a:spcPct val="50000"/>
              </a:lnSpc>
              <a:buFontTx/>
              <a:buNone/>
              <a:tabLst>
                <a:tab pos="571500" algn="l"/>
                <a:tab pos="3995738" algn="ctr"/>
              </a:tabLst>
            </a:pPr>
            <a:r>
              <a:rPr lang="en-US" altLang="en-US" sz="2400" i="1" dirty="0">
                <a:ea typeface="ＭＳ Ｐゴシック" panose="020B0600070205080204" pitchFamily="34" charset="-128"/>
              </a:rPr>
              <a:t>Write </a:t>
            </a:r>
            <a:r>
              <a:rPr lang="ja-JP" altLang="en-US" sz="2400" i="1">
                <a:ea typeface="ＭＳ Ｐゴシック" panose="020B0600070205080204" pitchFamily="34" charset="-128"/>
              </a:rPr>
              <a:t>“</a:t>
            </a:r>
            <a:r>
              <a:rPr lang="en-US" altLang="ja-JP" sz="2400" i="1" dirty="0">
                <a:ea typeface="ＭＳ Ｐゴシック" panose="020B0600070205080204" pitchFamily="34" charset="-128"/>
              </a:rPr>
              <a:t>Enter n</a:t>
            </a:r>
            <a:r>
              <a:rPr lang="ja-JP" altLang="en-US" sz="2400" i="1">
                <a:ea typeface="ＭＳ Ｐゴシック" panose="020B0600070205080204" pitchFamily="34" charset="-128"/>
              </a:rPr>
              <a:t>”</a:t>
            </a:r>
            <a:endParaRPr lang="en-US" altLang="ja-JP" sz="2400" i="1" dirty="0">
              <a:ea typeface="ＭＳ Ｐゴシック" panose="020B0600070205080204" pitchFamily="34" charset="-128"/>
            </a:endParaRPr>
          </a:p>
          <a:p>
            <a:pPr marL="0" indent="0" algn="just">
              <a:lnSpc>
                <a:spcPct val="50000"/>
              </a:lnSpc>
              <a:buFontTx/>
              <a:buNone/>
              <a:tabLst>
                <a:tab pos="571500" algn="l"/>
                <a:tab pos="3995738" algn="ctr"/>
              </a:tabLst>
            </a:pPr>
            <a:r>
              <a:rPr lang="en-US" altLang="en-US" sz="2400" i="1" dirty="0">
                <a:ea typeface="ＭＳ Ｐゴシック" panose="020B0600070205080204" pitchFamily="34" charset="-128"/>
              </a:rPr>
              <a:t>Read n</a:t>
            </a:r>
          </a:p>
          <a:p>
            <a:pPr marL="0" indent="0" algn="just">
              <a:lnSpc>
                <a:spcPct val="50000"/>
              </a:lnSpc>
              <a:buFontTx/>
              <a:buNone/>
              <a:tabLst>
                <a:tab pos="571500" algn="l"/>
                <a:tab pos="3995738" algn="ctr"/>
              </a:tabLst>
            </a:pPr>
            <a:r>
              <a:rPr lang="en-US" altLang="en-US" sz="2400" i="1" dirty="0">
                <a:ea typeface="ＭＳ Ｐゴシック" panose="020B0600070205080204" pitchFamily="34" charset="-128"/>
              </a:rPr>
              <a:t>Set result to</a:t>
            </a:r>
            <a:r>
              <a:rPr lang="en-US" altLang="en-US" sz="2400" i="1" dirty="0">
                <a:solidFill>
                  <a:srgbClr val="FF0000"/>
                </a:solidFill>
                <a:ea typeface="ＭＳ Ｐゴシック" panose="020B0600070205080204" pitchFamily="34" charset="-128"/>
              </a:rPr>
              <a:t> Factorial(n)</a:t>
            </a:r>
          </a:p>
          <a:p>
            <a:pPr marL="0" indent="0" algn="just">
              <a:lnSpc>
                <a:spcPct val="50000"/>
              </a:lnSpc>
              <a:buFontTx/>
              <a:buNone/>
              <a:tabLst>
                <a:tab pos="571500" algn="l"/>
                <a:tab pos="3995738" algn="ctr"/>
              </a:tabLst>
            </a:pPr>
            <a:r>
              <a:rPr lang="en-US" altLang="en-US" sz="2400" i="1" dirty="0">
                <a:ea typeface="ＭＳ Ｐゴシック" panose="020B0600070205080204" pitchFamily="34" charset="-128"/>
              </a:rPr>
              <a:t>Write result + </a:t>
            </a:r>
            <a:r>
              <a:rPr lang="ja-JP" altLang="en-US" sz="2400" i="1">
                <a:ea typeface="ＭＳ Ｐゴシック" panose="020B0600070205080204" pitchFamily="34" charset="-128"/>
              </a:rPr>
              <a:t>“</a:t>
            </a:r>
            <a:r>
              <a:rPr lang="en-US" altLang="ja-JP" sz="2400" i="1" dirty="0">
                <a:ea typeface="ＭＳ Ｐゴシック" panose="020B0600070205080204" pitchFamily="34" charset="-128"/>
              </a:rPr>
              <a:t> is the factorial of </a:t>
            </a:r>
            <a:r>
              <a:rPr lang="ja-JP" altLang="en-US" sz="2400" i="1">
                <a:ea typeface="ＭＳ Ｐゴシック" panose="020B0600070205080204" pitchFamily="34" charset="-128"/>
              </a:rPr>
              <a:t>“</a:t>
            </a:r>
            <a:r>
              <a:rPr lang="en-US" altLang="ja-JP" sz="2400" i="1" dirty="0">
                <a:ea typeface="ＭＳ Ｐゴシック" panose="020B0600070205080204" pitchFamily="34" charset="-128"/>
              </a:rPr>
              <a:t> + n</a:t>
            </a:r>
          </a:p>
          <a:p>
            <a:pPr marL="0" indent="0" algn="just">
              <a:lnSpc>
                <a:spcPct val="50000"/>
              </a:lnSpc>
              <a:buFontTx/>
              <a:buNone/>
              <a:tabLst>
                <a:tab pos="571500" algn="l"/>
                <a:tab pos="3995738" algn="ctr"/>
              </a:tabLst>
            </a:pPr>
            <a:endParaRPr lang="en-US" altLang="en-US" sz="2400" i="1" u="sng" dirty="0">
              <a:ea typeface="ＭＳ Ｐゴシック" panose="020B0600070205080204" pitchFamily="34" charset="-128"/>
            </a:endParaRPr>
          </a:p>
          <a:p>
            <a:pPr marL="0" indent="0" algn="just">
              <a:lnSpc>
                <a:spcPct val="50000"/>
              </a:lnSpc>
              <a:buFontTx/>
              <a:buNone/>
              <a:tabLst>
                <a:tab pos="571500" algn="l"/>
                <a:tab pos="3995738" algn="ctr"/>
              </a:tabLst>
            </a:pPr>
            <a:r>
              <a:rPr lang="en-US" altLang="en-US" sz="2400" i="1" u="sng" dirty="0">
                <a:solidFill>
                  <a:srgbClr val="339966"/>
                </a:solidFill>
                <a:ea typeface="ＭＳ Ｐゴシック" panose="020B0600070205080204" pitchFamily="34" charset="-128"/>
              </a:rPr>
              <a:t>Factorial(n) </a:t>
            </a:r>
          </a:p>
          <a:p>
            <a:pPr marL="0" indent="0" algn="just">
              <a:lnSpc>
                <a:spcPct val="50000"/>
              </a:lnSpc>
              <a:buFontTx/>
              <a:buNone/>
              <a:tabLst>
                <a:tab pos="571500" algn="l"/>
                <a:tab pos="3995738" algn="ctr"/>
              </a:tabLst>
            </a:pPr>
            <a:r>
              <a:rPr lang="en-US" altLang="en-US" sz="2400" i="1" dirty="0">
                <a:ea typeface="ＭＳ Ｐゴシック" panose="020B0600070205080204" pitchFamily="34" charset="-128"/>
              </a:rPr>
              <a:t>IF (n equals 0)</a:t>
            </a:r>
          </a:p>
          <a:p>
            <a:pPr marL="0" indent="0" algn="just">
              <a:lnSpc>
                <a:spcPct val="50000"/>
              </a:lnSpc>
              <a:buFontTx/>
              <a:buNone/>
              <a:tabLst>
                <a:tab pos="571500" algn="l"/>
                <a:tab pos="3995738" algn="ctr"/>
              </a:tabLst>
            </a:pPr>
            <a:r>
              <a:rPr lang="en-US" altLang="en-US" sz="2400" i="1" dirty="0">
                <a:ea typeface="ＭＳ Ｐゴシック" panose="020B0600070205080204" pitchFamily="34" charset="-128"/>
              </a:rPr>
              <a:t>	RETURN 1</a:t>
            </a:r>
          </a:p>
          <a:p>
            <a:pPr marL="0" indent="0" algn="just">
              <a:lnSpc>
                <a:spcPct val="50000"/>
              </a:lnSpc>
              <a:buFontTx/>
              <a:buNone/>
              <a:tabLst>
                <a:tab pos="571500" algn="l"/>
                <a:tab pos="3995738" algn="ctr"/>
              </a:tabLst>
            </a:pPr>
            <a:r>
              <a:rPr lang="en-US" altLang="en-US" sz="2400" i="1" dirty="0">
                <a:ea typeface="ＭＳ Ｐゴシック" panose="020B0600070205080204" pitchFamily="34" charset="-128"/>
              </a:rPr>
              <a:t>ELSE</a:t>
            </a:r>
          </a:p>
          <a:p>
            <a:pPr marL="0" indent="0" algn="just">
              <a:lnSpc>
                <a:spcPct val="50000"/>
              </a:lnSpc>
              <a:buFontTx/>
              <a:buNone/>
              <a:tabLst>
                <a:tab pos="571500" algn="l"/>
                <a:tab pos="3995738" algn="ctr"/>
              </a:tabLst>
            </a:pPr>
            <a:r>
              <a:rPr lang="en-US" altLang="en-US" sz="2400" i="1" dirty="0">
                <a:ea typeface="ＭＳ Ｐゴシック" panose="020B0600070205080204" pitchFamily="34" charset="-128"/>
              </a:rPr>
              <a:t>	RETURN n * Factorial(n-1)</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Number Placeholder 3">
            <a:extLst>
              <a:ext uri="{FF2B5EF4-FFF2-40B4-BE49-F238E27FC236}">
                <a16:creationId xmlns:a16="http://schemas.microsoft.com/office/drawing/2014/main" id="{CF6480E1-7DD6-6943-B450-04B2232EFED6}"/>
              </a:ext>
            </a:extLst>
          </p:cNvPr>
          <p:cNvSpPr txBox="1">
            <a:spLocks noGrp="1"/>
          </p:cNvSpPr>
          <p:nvPr/>
        </p:nvSpPr>
        <p:spPr bwMode="auto">
          <a:xfrm>
            <a:off x="762000" y="6324600"/>
            <a:ext cx="1752600" cy="22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D57AA6E-C2F3-454D-886A-EF0FFBBC093D}" type="slidenum">
              <a:rPr lang="en-US" altLang="en-US" sz="1400" b="1" i="0"/>
              <a:pPr>
                <a:spcBef>
                  <a:spcPct val="0"/>
                </a:spcBef>
                <a:buFontTx/>
                <a:buNone/>
              </a:pPr>
              <a:t>64</a:t>
            </a:fld>
            <a:endParaRPr lang="en-US" altLang="en-US" sz="1400" b="1" i="0" dirty="0"/>
          </a:p>
        </p:txBody>
      </p:sp>
      <p:sp>
        <p:nvSpPr>
          <p:cNvPr id="70659" name="Rectangle 2">
            <a:extLst>
              <a:ext uri="{FF2B5EF4-FFF2-40B4-BE49-F238E27FC236}">
                <a16:creationId xmlns:a16="http://schemas.microsoft.com/office/drawing/2014/main" id="{88DFC09E-4385-5245-BB0D-3BC5BA875859}"/>
              </a:ext>
            </a:extLst>
          </p:cNvPr>
          <p:cNvSpPr>
            <a:spLocks noGrp="1" noChangeArrowheads="1"/>
          </p:cNvSpPr>
          <p:nvPr>
            <p:ph type="title" idx="4294967295"/>
          </p:nvPr>
        </p:nvSpPr>
        <p:spPr/>
        <p:txBody>
          <a:bodyPr/>
          <a:lstStyle/>
          <a:p>
            <a:pPr eaLnBrk="1" hangingPunct="1"/>
            <a:r>
              <a:rPr lang="en-US" altLang="en-US" dirty="0">
                <a:ea typeface="ＭＳ Ｐゴシック" panose="020B0600070205080204" pitchFamily="34" charset="-128"/>
              </a:rPr>
              <a:t>Recursion </a:t>
            </a:r>
            <a:r>
              <a:rPr lang="en-US" altLang="en-US" sz="1800" dirty="0">
                <a:ea typeface="ＭＳ Ｐゴシック" panose="020B0600070205080204" pitchFamily="34" charset="-128"/>
              </a:rPr>
              <a:t>(4 of 4)</a:t>
            </a:r>
            <a:r>
              <a:rPr lang="en-US" altLang="en-US" dirty="0">
                <a:ea typeface="ＭＳ Ｐゴシック" panose="020B0600070205080204" pitchFamily="34" charset="-128"/>
              </a:rPr>
              <a:t>  </a:t>
            </a:r>
          </a:p>
        </p:txBody>
      </p:sp>
      <p:sp>
        <p:nvSpPr>
          <p:cNvPr id="256005" name="Text Box 5">
            <a:extLst>
              <a:ext uri="{FF2B5EF4-FFF2-40B4-BE49-F238E27FC236}">
                <a16:creationId xmlns:a16="http://schemas.microsoft.com/office/drawing/2014/main" id="{276E5918-4F30-D54F-BB31-9D48A3982EC5}"/>
              </a:ext>
            </a:extLst>
          </p:cNvPr>
          <p:cNvSpPr txBox="1">
            <a:spLocks noChangeArrowheads="1"/>
          </p:cNvSpPr>
          <p:nvPr/>
        </p:nvSpPr>
        <p:spPr bwMode="auto">
          <a:xfrm>
            <a:off x="1066800" y="1219200"/>
            <a:ext cx="6477000" cy="44735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lvl1pPr>
              <a:defRPr sz="2400" i="1">
                <a:solidFill>
                  <a:schemeClr val="tx1"/>
                </a:solidFill>
                <a:latin typeface="Arial" pitchFamily="34" charset="0"/>
                <a:ea typeface="ＭＳ Ｐゴシック" pitchFamily="34" charset="-128"/>
              </a:defRPr>
            </a:lvl1pPr>
            <a:lvl2pPr marL="742950" indent="-285750">
              <a:defRPr sz="2400" i="1">
                <a:solidFill>
                  <a:schemeClr val="tx1"/>
                </a:solidFill>
                <a:latin typeface="Arial" pitchFamily="34" charset="0"/>
                <a:ea typeface="ＭＳ Ｐゴシック" pitchFamily="34" charset="-128"/>
              </a:defRPr>
            </a:lvl2pPr>
            <a:lvl3pPr marL="1143000" indent="-228600">
              <a:defRPr sz="2400" i="1">
                <a:solidFill>
                  <a:schemeClr val="tx1"/>
                </a:solidFill>
                <a:latin typeface="Arial" pitchFamily="34" charset="0"/>
                <a:ea typeface="ＭＳ Ｐゴシック" pitchFamily="34" charset="-128"/>
              </a:defRPr>
            </a:lvl3pPr>
            <a:lvl4pPr marL="1600200" indent="-228600">
              <a:defRPr sz="2400" i="1">
                <a:solidFill>
                  <a:schemeClr val="tx1"/>
                </a:solidFill>
                <a:latin typeface="Arial" pitchFamily="34" charset="0"/>
                <a:ea typeface="ＭＳ Ｐゴシック" pitchFamily="34" charset="-128"/>
              </a:defRPr>
            </a:lvl4pPr>
            <a:lvl5pPr marL="2057400" indent="-228600">
              <a:defRPr sz="2400" i="1">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i="1">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i="1">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i="1">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i="1">
                <a:solidFill>
                  <a:schemeClr val="tx1"/>
                </a:solidFill>
                <a:latin typeface="Arial" pitchFamily="34" charset="0"/>
                <a:ea typeface="ＭＳ Ｐゴシック" pitchFamily="34" charset="-128"/>
              </a:defRPr>
            </a:lvl9pPr>
          </a:lstStyle>
          <a:p>
            <a:pPr algn="just">
              <a:lnSpc>
                <a:spcPct val="120000"/>
              </a:lnSpc>
              <a:defRPr/>
            </a:pPr>
            <a:r>
              <a:rPr lang="en-US" altLang="en-US" sz="2000" u="sng" dirty="0">
                <a:solidFill>
                  <a:srgbClr val="339966"/>
                </a:solidFill>
              </a:rPr>
              <a:t>BinarySearch (first, last)</a:t>
            </a:r>
          </a:p>
          <a:p>
            <a:pPr algn="just">
              <a:lnSpc>
                <a:spcPct val="120000"/>
              </a:lnSpc>
              <a:defRPr/>
            </a:pPr>
            <a:r>
              <a:rPr lang="en-US" altLang="en-US" sz="2000" dirty="0"/>
              <a:t>IF (first &gt; last)</a:t>
            </a:r>
          </a:p>
          <a:p>
            <a:pPr algn="just">
              <a:lnSpc>
                <a:spcPct val="120000"/>
              </a:lnSpc>
              <a:defRPr/>
            </a:pPr>
            <a:r>
              <a:rPr lang="en-US" altLang="en-US" sz="2000" dirty="0"/>
              <a:t>    	RETURN FALSE</a:t>
            </a:r>
          </a:p>
          <a:p>
            <a:pPr algn="just">
              <a:lnSpc>
                <a:spcPct val="120000"/>
              </a:lnSpc>
              <a:defRPr/>
            </a:pPr>
            <a:r>
              <a:rPr lang="en-US" altLang="en-US" sz="2000" dirty="0"/>
              <a:t>ELSE</a:t>
            </a:r>
          </a:p>
          <a:p>
            <a:pPr algn="just">
              <a:lnSpc>
                <a:spcPct val="120000"/>
              </a:lnSpc>
              <a:defRPr/>
            </a:pPr>
            <a:r>
              <a:rPr lang="en-US" altLang="en-US" sz="2000" dirty="0"/>
              <a:t>	Set middle to (first + last)/ 2</a:t>
            </a:r>
          </a:p>
          <a:p>
            <a:pPr algn="just">
              <a:lnSpc>
                <a:spcPct val="120000"/>
              </a:lnSpc>
              <a:defRPr/>
            </a:pPr>
            <a:r>
              <a:rPr lang="en-US" altLang="en-US" sz="2000" dirty="0"/>
              <a:t>    	IF (item equals data[middle])</a:t>
            </a:r>
          </a:p>
          <a:p>
            <a:pPr algn="just">
              <a:lnSpc>
                <a:spcPct val="120000"/>
              </a:lnSpc>
              <a:defRPr/>
            </a:pPr>
            <a:r>
              <a:rPr lang="en-US" altLang="en-US" sz="2000" dirty="0"/>
              <a:t>        		RETURN TRUE</a:t>
            </a:r>
          </a:p>
          <a:p>
            <a:pPr algn="just">
              <a:lnSpc>
                <a:spcPct val="120000"/>
              </a:lnSpc>
              <a:defRPr/>
            </a:pPr>
            <a:r>
              <a:rPr lang="en-US" altLang="en-US" sz="2000" dirty="0"/>
              <a:t>	ELSE</a:t>
            </a:r>
          </a:p>
          <a:p>
            <a:pPr algn="just">
              <a:lnSpc>
                <a:spcPct val="120000"/>
              </a:lnSpc>
              <a:defRPr/>
            </a:pPr>
            <a:r>
              <a:rPr lang="en-US" altLang="en-US" sz="2000" dirty="0"/>
              <a:t>		IF (item &lt; data[middle])</a:t>
            </a:r>
          </a:p>
          <a:p>
            <a:pPr algn="just">
              <a:lnSpc>
                <a:spcPct val="120000"/>
              </a:lnSpc>
              <a:defRPr/>
            </a:pPr>
            <a:r>
              <a:rPr lang="en-US" altLang="en-US" sz="2000" dirty="0"/>
              <a:t>			BinarySearch (first, middle – 1)</a:t>
            </a:r>
          </a:p>
          <a:p>
            <a:pPr algn="just">
              <a:lnSpc>
                <a:spcPct val="120000"/>
              </a:lnSpc>
              <a:defRPr/>
            </a:pPr>
            <a:r>
              <a:rPr lang="en-US" altLang="en-US" sz="2000" dirty="0"/>
              <a:t>		ELSE</a:t>
            </a:r>
          </a:p>
          <a:p>
            <a:pPr algn="just">
              <a:lnSpc>
                <a:spcPct val="120000"/>
              </a:lnSpc>
              <a:defRPr/>
            </a:pPr>
            <a:r>
              <a:rPr lang="en-US" altLang="en-US" sz="2000" dirty="0"/>
              <a:t>			BinarySearch (middle + 1, last</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Number Placeholder 2">
            <a:extLst>
              <a:ext uri="{FF2B5EF4-FFF2-40B4-BE49-F238E27FC236}">
                <a16:creationId xmlns:a16="http://schemas.microsoft.com/office/drawing/2014/main" id="{24B34285-6C7E-7945-A3B9-E9D86836729D}"/>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DB34DA46-C615-3E4D-9B5E-6E87968325D6}" type="slidenum">
              <a:rPr lang="en-US" altLang="en-US" sz="1400"/>
              <a:pPr>
                <a:spcBef>
                  <a:spcPct val="0"/>
                </a:spcBef>
                <a:buFontTx/>
                <a:buNone/>
              </a:pPr>
              <a:t>65</a:t>
            </a:fld>
            <a:endParaRPr lang="en-US" altLang="en-US" sz="1400" dirty="0"/>
          </a:p>
        </p:txBody>
      </p:sp>
      <p:sp>
        <p:nvSpPr>
          <p:cNvPr id="71683" name="Rectangle 2">
            <a:extLst>
              <a:ext uri="{FF2B5EF4-FFF2-40B4-BE49-F238E27FC236}">
                <a16:creationId xmlns:a16="http://schemas.microsoft.com/office/drawing/2014/main" id="{6EF6B2BA-5860-D047-8007-B91A0B85AC51}"/>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Quicksort </a:t>
            </a:r>
            <a:r>
              <a:rPr lang="en-US" altLang="en-US" sz="1800" dirty="0">
                <a:ea typeface="ＭＳ Ｐゴシック" panose="020B0600070205080204" pitchFamily="34" charset="-128"/>
              </a:rPr>
              <a:t>(1 of 5)</a:t>
            </a:r>
          </a:p>
        </p:txBody>
      </p:sp>
      <p:sp>
        <p:nvSpPr>
          <p:cNvPr id="71685" name="Rectangle 5">
            <a:extLst>
              <a:ext uri="{FF2B5EF4-FFF2-40B4-BE49-F238E27FC236}">
                <a16:creationId xmlns:a16="http://schemas.microsoft.com/office/drawing/2014/main" id="{F7D0B313-98FD-5E43-B13A-EE11D8D09C12}"/>
              </a:ext>
            </a:extLst>
          </p:cNvPr>
          <p:cNvSpPr>
            <a:spLocks noChangeArrowheads="1"/>
          </p:cNvSpPr>
          <p:nvPr/>
        </p:nvSpPr>
        <p:spPr bwMode="auto">
          <a:xfrm>
            <a:off x="6248400" y="1523999"/>
            <a:ext cx="2514600" cy="2971801"/>
          </a:xfrm>
          <a:prstGeom prst="rect">
            <a:avLst/>
          </a:prstGeom>
          <a:solidFill>
            <a:schemeClr val="accent1"/>
          </a:solidFill>
          <a:ln w="9525">
            <a:solidFill>
              <a:schemeClr val="tx1"/>
            </a:solidFill>
            <a:miter lim="800000"/>
            <a:headEnd/>
            <a:tailEnd/>
          </a:ln>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i="0" dirty="0">
                <a:solidFill>
                  <a:srgbClr val="000000"/>
                </a:solidFill>
              </a:rPr>
              <a:t>It is easier to</a:t>
            </a:r>
          </a:p>
          <a:p>
            <a:pPr>
              <a:spcBef>
                <a:spcPct val="0"/>
              </a:spcBef>
              <a:buFontTx/>
              <a:buNone/>
            </a:pPr>
            <a:r>
              <a:rPr lang="en-US" altLang="en-US" sz="2400" i="0" dirty="0">
                <a:solidFill>
                  <a:srgbClr val="000000"/>
                </a:solidFill>
              </a:rPr>
              <a:t>sort a smaller</a:t>
            </a:r>
          </a:p>
          <a:p>
            <a:pPr>
              <a:spcBef>
                <a:spcPct val="0"/>
              </a:spcBef>
              <a:buFontTx/>
              <a:buNone/>
            </a:pPr>
            <a:r>
              <a:rPr lang="en-US" altLang="en-US" sz="2400" i="0" dirty="0">
                <a:solidFill>
                  <a:srgbClr val="000000"/>
                </a:solidFill>
              </a:rPr>
              <a:t>number of items:</a:t>
            </a:r>
          </a:p>
          <a:p>
            <a:pPr>
              <a:spcBef>
                <a:spcPct val="0"/>
              </a:spcBef>
              <a:buFontTx/>
              <a:buNone/>
            </a:pPr>
            <a:r>
              <a:rPr lang="en-US" altLang="en-US" sz="2400" i="0" dirty="0">
                <a:solidFill>
                  <a:srgbClr val="000000"/>
                </a:solidFill>
              </a:rPr>
              <a:t>Sort A…F, </a:t>
            </a:r>
          </a:p>
          <a:p>
            <a:pPr>
              <a:spcBef>
                <a:spcPct val="0"/>
              </a:spcBef>
              <a:buFontTx/>
              <a:buNone/>
            </a:pPr>
            <a:r>
              <a:rPr lang="en-US" altLang="en-US" sz="2400" i="0" dirty="0">
                <a:solidFill>
                  <a:srgbClr val="000000"/>
                </a:solidFill>
              </a:rPr>
              <a:t>G…L, M…R,</a:t>
            </a:r>
          </a:p>
          <a:p>
            <a:pPr>
              <a:spcBef>
                <a:spcPct val="0"/>
              </a:spcBef>
              <a:buFontTx/>
              <a:buNone/>
            </a:pPr>
            <a:r>
              <a:rPr lang="en-US" altLang="en-US" sz="2400" i="0" dirty="0">
                <a:solidFill>
                  <a:srgbClr val="000000"/>
                </a:solidFill>
              </a:rPr>
              <a:t>and S…Z and</a:t>
            </a:r>
          </a:p>
          <a:p>
            <a:pPr>
              <a:spcBef>
                <a:spcPct val="0"/>
              </a:spcBef>
              <a:buFontTx/>
              <a:buNone/>
            </a:pPr>
            <a:r>
              <a:rPr lang="en-US" altLang="en-US" sz="2400" i="0" dirty="0">
                <a:solidFill>
                  <a:srgbClr val="000000"/>
                </a:solidFill>
              </a:rPr>
              <a:t>A…Z is sorted</a:t>
            </a:r>
          </a:p>
        </p:txBody>
      </p:sp>
      <p:pic>
        <p:nvPicPr>
          <p:cNvPr id="3" name="Picture 2" descr="The quicksort algorithm to order a list shows the A to Z leads to two branches A to L and M to Z. Further, the A to L is divided into two sub-branches, A to F and G to L. The M to Z is divided into two sub-branches M to R and S to Z."/>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2000" y="1487956"/>
            <a:ext cx="4959928" cy="3281182"/>
          </a:xfrm>
          <a:prstGeom prst="rect">
            <a:avLst/>
          </a:prstGeom>
        </p:spPr>
      </p:pic>
      <p:sp>
        <p:nvSpPr>
          <p:cNvPr id="2" name="Rectangle 1"/>
          <p:cNvSpPr/>
          <p:nvPr/>
        </p:nvSpPr>
        <p:spPr>
          <a:xfrm>
            <a:off x="762000" y="4843046"/>
            <a:ext cx="4572000" cy="338554"/>
          </a:xfrm>
          <a:prstGeom prst="rect">
            <a:avLst/>
          </a:prstGeom>
        </p:spPr>
        <p:txBody>
          <a:bodyPr>
            <a:spAutoFit/>
          </a:bodyPr>
          <a:lstStyle/>
          <a:p>
            <a:r>
              <a:rPr lang="en-IN" sz="1600" i="0">
                <a:latin typeface="+mn-lt"/>
              </a:rPr>
              <a:t>Ordering a list using the Quicksort algorithm</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4">
            <a:extLst>
              <a:ext uri="{FF2B5EF4-FFF2-40B4-BE49-F238E27FC236}">
                <a16:creationId xmlns:a16="http://schemas.microsoft.com/office/drawing/2014/main" id="{5588D292-4DA9-B64B-89D6-2ED31128E4D7}"/>
              </a:ext>
            </a:extLst>
          </p:cNvPr>
          <p:cNvSpPr>
            <a:spLocks noGrp="1"/>
          </p:cNvSpPr>
          <p:nvPr>
            <p:ph type="title"/>
          </p:nvPr>
        </p:nvSpPr>
        <p:spPr/>
        <p:txBody>
          <a:bodyPr/>
          <a:lstStyle/>
          <a:p>
            <a:r>
              <a:rPr lang="en-US" altLang="en-US" dirty="0">
                <a:ea typeface="ＭＳ Ｐゴシック" panose="020B0600070205080204" pitchFamily="34" charset="-128"/>
              </a:rPr>
              <a:t>Quicksort Algorithm</a:t>
            </a:r>
          </a:p>
        </p:txBody>
      </p:sp>
      <p:sp>
        <p:nvSpPr>
          <p:cNvPr id="72707" name="Content Placeholder 5">
            <a:extLst>
              <a:ext uri="{FF2B5EF4-FFF2-40B4-BE49-F238E27FC236}">
                <a16:creationId xmlns:a16="http://schemas.microsoft.com/office/drawing/2014/main" id="{B92E761E-125F-D34A-8385-112D8DD77274}"/>
              </a:ext>
            </a:extLst>
          </p:cNvPr>
          <p:cNvSpPr>
            <a:spLocks noGrp="1"/>
          </p:cNvSpPr>
          <p:nvPr>
            <p:ph idx="1"/>
          </p:nvPr>
        </p:nvSpPr>
        <p:spPr>
          <a:xfrm>
            <a:off x="609600" y="1371600"/>
            <a:ext cx="8229600" cy="4572000"/>
          </a:xfrm>
        </p:spPr>
        <p:txBody>
          <a:bodyPr/>
          <a:lstStyle/>
          <a:p>
            <a:pPr>
              <a:buFontTx/>
              <a:buNone/>
            </a:pPr>
            <a:r>
              <a:rPr lang="en-US" altLang="en-US" sz="2800" dirty="0">
                <a:ea typeface="ＭＳ Ｐゴシック" panose="020B0600070205080204" pitchFamily="34" charset="-128"/>
              </a:rPr>
              <a:t>With each attempt to sort the stack of data elements, the stack is divided at a splitting value, </a:t>
            </a:r>
            <a:r>
              <a:rPr lang="en-US" altLang="en-US" sz="2800" i="1" dirty="0">
                <a:ea typeface="ＭＳ Ｐゴシック" panose="020B0600070205080204" pitchFamily="34" charset="-128"/>
              </a:rPr>
              <a:t>splitVal</a:t>
            </a:r>
            <a:r>
              <a:rPr lang="en-US" altLang="en-US" sz="2800" dirty="0">
                <a:ea typeface="ＭＳ Ｐゴシック" panose="020B0600070205080204" pitchFamily="34" charset="-128"/>
              </a:rPr>
              <a:t>, and the same approach is used to sort each of the smaller stacks (a smaller case)</a:t>
            </a:r>
          </a:p>
          <a:p>
            <a:pPr>
              <a:buFontTx/>
              <a:buNone/>
            </a:pPr>
            <a:r>
              <a:rPr lang="en-US" altLang="en-US" sz="2800" dirty="0">
                <a:ea typeface="ＭＳ Ｐゴシック" panose="020B0600070205080204" pitchFamily="34" charset="-128"/>
              </a:rPr>
              <a:t>Process continues until the small stacks do not need to be divided further (the base case)</a:t>
            </a:r>
          </a:p>
          <a:p>
            <a:pPr>
              <a:buFontTx/>
              <a:buNone/>
            </a:pPr>
            <a:r>
              <a:rPr lang="en-US" altLang="en-US" sz="2800" dirty="0">
                <a:ea typeface="ＭＳ Ｐゴシック" panose="020B0600070205080204" pitchFamily="34" charset="-128"/>
              </a:rPr>
              <a:t>The variables </a:t>
            </a:r>
            <a:r>
              <a:rPr lang="en-US" altLang="en-US" sz="2800" i="1" dirty="0">
                <a:ea typeface="ＭＳ Ｐゴシック" panose="020B0600070205080204" pitchFamily="34" charset="-128"/>
              </a:rPr>
              <a:t>first</a:t>
            </a:r>
            <a:r>
              <a:rPr lang="en-US" altLang="en-US" sz="2800" dirty="0">
                <a:ea typeface="ＭＳ Ｐゴシック" panose="020B0600070205080204" pitchFamily="34" charset="-128"/>
              </a:rPr>
              <a:t> and </a:t>
            </a:r>
            <a:r>
              <a:rPr lang="en-US" altLang="en-US" sz="2800" i="1" dirty="0">
                <a:ea typeface="ＭＳ Ｐゴシック" panose="020B0600070205080204" pitchFamily="34" charset="-128"/>
              </a:rPr>
              <a:t>last</a:t>
            </a:r>
            <a:r>
              <a:rPr lang="en-US" altLang="en-US" sz="2800" dirty="0">
                <a:ea typeface="ＭＳ Ｐゴシック" panose="020B0600070205080204" pitchFamily="34" charset="-128"/>
              </a:rPr>
              <a:t> in Quicksort algorithm reflect the part of the array </a:t>
            </a:r>
            <a:r>
              <a:rPr lang="en-US" altLang="en-US" sz="2800" i="1" dirty="0">
                <a:ea typeface="ＭＳ Ｐゴシック" panose="020B0600070205080204" pitchFamily="34" charset="-128"/>
              </a:rPr>
              <a:t>data</a:t>
            </a:r>
            <a:r>
              <a:rPr lang="en-US" altLang="en-US" sz="2800" dirty="0">
                <a:ea typeface="ＭＳ Ｐゴシック" panose="020B0600070205080204" pitchFamily="34" charset="-128"/>
              </a:rPr>
              <a:t> that is currently being processed</a:t>
            </a:r>
          </a:p>
          <a:p>
            <a:endParaRPr lang="en-US" altLang="en-US" dirty="0">
              <a:ea typeface="ＭＳ Ｐゴシック" panose="020B0600070205080204" pitchFamily="34" charset="-128"/>
            </a:endParaRPr>
          </a:p>
        </p:txBody>
      </p:sp>
      <p:sp>
        <p:nvSpPr>
          <p:cNvPr id="72708" name="Slide Number Placeholder 3">
            <a:extLst>
              <a:ext uri="{FF2B5EF4-FFF2-40B4-BE49-F238E27FC236}">
                <a16:creationId xmlns:a16="http://schemas.microsoft.com/office/drawing/2014/main" id="{B1AAF423-7B6C-E947-95C8-466F0C8E1378}"/>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A5865D2E-CE7F-BB48-8FA9-6716109BF377}" type="slidenum">
              <a:rPr lang="en-US" altLang="en-US" sz="1400"/>
              <a:pPr>
                <a:spcBef>
                  <a:spcPct val="0"/>
                </a:spcBef>
                <a:buFontTx/>
                <a:buNone/>
              </a:pPr>
              <a:t>66</a:t>
            </a:fld>
            <a:endParaRPr lang="en-US" altLang="en-US" sz="14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Number Placeholder 2">
            <a:extLst>
              <a:ext uri="{FF2B5EF4-FFF2-40B4-BE49-F238E27FC236}">
                <a16:creationId xmlns:a16="http://schemas.microsoft.com/office/drawing/2014/main" id="{9D655223-CA90-724E-ABDA-2569CC1B17DD}"/>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E9C039B-9B2E-DD4A-8BA4-93FC46FACE6D}" type="slidenum">
              <a:rPr lang="en-US" altLang="en-US" sz="1400"/>
              <a:pPr>
                <a:spcBef>
                  <a:spcPct val="0"/>
                </a:spcBef>
                <a:buFontTx/>
                <a:buNone/>
              </a:pPr>
              <a:t>67</a:t>
            </a:fld>
            <a:endParaRPr lang="en-US" altLang="en-US" sz="1400" dirty="0"/>
          </a:p>
        </p:txBody>
      </p:sp>
      <p:sp>
        <p:nvSpPr>
          <p:cNvPr id="73731" name="Rectangle 2">
            <a:extLst>
              <a:ext uri="{FF2B5EF4-FFF2-40B4-BE49-F238E27FC236}">
                <a16:creationId xmlns:a16="http://schemas.microsoft.com/office/drawing/2014/main" id="{F3E4C1FA-A13C-4F4D-9FC4-38811A45ADD3}"/>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Quicksort </a:t>
            </a:r>
            <a:r>
              <a:rPr lang="en-US" altLang="en-US" sz="1800" dirty="0">
                <a:ea typeface="ＭＳ Ｐゴシック" panose="020B0600070205080204" pitchFamily="34" charset="-128"/>
              </a:rPr>
              <a:t>(2 of 5)</a:t>
            </a:r>
          </a:p>
        </p:txBody>
      </p:sp>
      <p:sp>
        <p:nvSpPr>
          <p:cNvPr id="73732" name="Rectangle 6">
            <a:extLst>
              <a:ext uri="{FF2B5EF4-FFF2-40B4-BE49-F238E27FC236}">
                <a16:creationId xmlns:a16="http://schemas.microsoft.com/office/drawing/2014/main" id="{825EAD81-5F3F-8240-A860-2525D1FA3FB1}"/>
              </a:ext>
            </a:extLst>
          </p:cNvPr>
          <p:cNvSpPr>
            <a:spLocks noChangeArrowheads="1"/>
          </p:cNvSpPr>
          <p:nvPr/>
        </p:nvSpPr>
        <p:spPr bwMode="auto">
          <a:xfrm>
            <a:off x="914400" y="1295400"/>
            <a:ext cx="7772400" cy="419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lstStyle>
            <a:lvl1pPr>
              <a:spcBef>
                <a:spcPct val="50000"/>
              </a:spcBef>
              <a:buChar char="•"/>
              <a:tabLst>
                <a:tab pos="342900" algn="l"/>
                <a:tab pos="800100" algn="l"/>
                <a:tab pos="13208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342900" algn="l"/>
                <a:tab pos="800100" algn="l"/>
                <a:tab pos="13208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342900" algn="l"/>
                <a:tab pos="800100" algn="l"/>
                <a:tab pos="13208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342900" algn="l"/>
                <a:tab pos="800100" algn="l"/>
                <a:tab pos="13208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342900" algn="l"/>
                <a:tab pos="800100" algn="l"/>
                <a:tab pos="13208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342900" algn="l"/>
                <a:tab pos="800100" algn="l"/>
                <a:tab pos="13208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342900" algn="l"/>
                <a:tab pos="800100" algn="l"/>
                <a:tab pos="13208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342900" algn="l"/>
                <a:tab pos="800100" algn="l"/>
                <a:tab pos="13208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342900" algn="l"/>
                <a:tab pos="800100" algn="l"/>
                <a:tab pos="1320800" algn="l"/>
              </a:tabLst>
              <a:defRPr sz="2000">
                <a:solidFill>
                  <a:schemeClr val="tx1"/>
                </a:solidFill>
                <a:latin typeface="Arial" panose="020B0604020202020204" pitchFamily="34" charset="0"/>
                <a:ea typeface="ＭＳ Ｐゴシック" panose="020B0600070205080204" pitchFamily="34" charset="-128"/>
              </a:defRPr>
            </a:lvl9pPr>
          </a:lstStyle>
          <a:p>
            <a:pPr>
              <a:lnSpc>
                <a:spcPct val="120000"/>
              </a:lnSpc>
              <a:spcBef>
                <a:spcPct val="0"/>
              </a:spcBef>
              <a:buFontTx/>
              <a:buNone/>
            </a:pPr>
            <a:r>
              <a:rPr lang="en-US" altLang="en-US" sz="2000" u="sng" dirty="0">
                <a:solidFill>
                  <a:srgbClr val="008000"/>
                </a:solidFill>
              </a:rPr>
              <a:t>Quicksort(first, last)</a:t>
            </a:r>
          </a:p>
          <a:p>
            <a:pPr>
              <a:lnSpc>
                <a:spcPct val="120000"/>
              </a:lnSpc>
              <a:spcBef>
                <a:spcPct val="0"/>
              </a:spcBef>
              <a:buFontTx/>
              <a:buNone/>
            </a:pPr>
            <a:r>
              <a:rPr lang="en-US" altLang="en-US" sz="2000" dirty="0"/>
              <a:t>IF (first &lt; last)		</a:t>
            </a:r>
            <a:r>
              <a:rPr lang="en-US" altLang="en-US" sz="2000" dirty="0">
                <a:solidFill>
                  <a:srgbClr val="3366FF"/>
                </a:solidFill>
              </a:rPr>
              <a:t>// There is more than one item</a:t>
            </a:r>
          </a:p>
          <a:p>
            <a:pPr>
              <a:lnSpc>
                <a:spcPct val="120000"/>
              </a:lnSpc>
              <a:spcBef>
                <a:spcPct val="0"/>
              </a:spcBef>
              <a:buFontTx/>
              <a:buNone/>
            </a:pPr>
            <a:r>
              <a:rPr lang="en-US" altLang="en-US" sz="2000" dirty="0">
                <a:solidFill>
                  <a:srgbClr val="FF0000"/>
                </a:solidFill>
              </a:rPr>
              <a:t>	Select splitVal</a:t>
            </a:r>
          </a:p>
          <a:p>
            <a:pPr>
              <a:lnSpc>
                <a:spcPct val="120000"/>
              </a:lnSpc>
              <a:spcBef>
                <a:spcPct val="0"/>
              </a:spcBef>
              <a:buFontTx/>
              <a:buNone/>
            </a:pPr>
            <a:r>
              <a:rPr lang="en-US" altLang="en-US" sz="2000" dirty="0">
                <a:solidFill>
                  <a:srgbClr val="FF0000"/>
                </a:solidFill>
              </a:rPr>
              <a:t>	Split (splitVal)</a:t>
            </a:r>
            <a:r>
              <a:rPr lang="en-US" altLang="en-US" sz="2000" dirty="0">
                <a:solidFill>
                  <a:srgbClr val="FFFF00"/>
                </a:solidFill>
              </a:rPr>
              <a:t>	</a:t>
            </a:r>
            <a:r>
              <a:rPr lang="en-US" altLang="en-US" sz="2000" dirty="0">
                <a:solidFill>
                  <a:srgbClr val="3366FF"/>
                </a:solidFill>
              </a:rPr>
              <a:t>// Array between first and </a:t>
            </a:r>
          </a:p>
          <a:p>
            <a:pPr>
              <a:lnSpc>
                <a:spcPct val="120000"/>
              </a:lnSpc>
              <a:spcBef>
                <a:spcPct val="0"/>
              </a:spcBef>
              <a:buFontTx/>
              <a:buNone/>
            </a:pPr>
            <a:r>
              <a:rPr lang="en-US" altLang="en-US" sz="2000" dirty="0">
                <a:solidFill>
                  <a:srgbClr val="3366FF"/>
                </a:solidFill>
              </a:rPr>
              <a:t>					//   splitPoint–1 &lt;= splitVal</a:t>
            </a:r>
          </a:p>
          <a:p>
            <a:pPr>
              <a:lnSpc>
                <a:spcPct val="120000"/>
              </a:lnSpc>
              <a:spcBef>
                <a:spcPct val="0"/>
              </a:spcBef>
              <a:buFontTx/>
              <a:buNone/>
            </a:pPr>
            <a:r>
              <a:rPr lang="en-US" altLang="en-US" sz="2000" dirty="0">
                <a:solidFill>
                  <a:srgbClr val="3366FF"/>
                </a:solidFill>
              </a:rPr>
              <a:t>    					//  data[splitPoint] = splitVal</a:t>
            </a:r>
          </a:p>
          <a:p>
            <a:pPr>
              <a:lnSpc>
                <a:spcPct val="120000"/>
              </a:lnSpc>
              <a:spcBef>
                <a:spcPct val="0"/>
              </a:spcBef>
              <a:buFontTx/>
              <a:buNone/>
            </a:pPr>
            <a:r>
              <a:rPr lang="en-US" altLang="en-US" sz="2000" dirty="0">
                <a:solidFill>
                  <a:srgbClr val="3366FF"/>
                </a:solidFill>
              </a:rPr>
              <a:t>					// Array between splitPoint + 1 </a:t>
            </a:r>
          </a:p>
          <a:p>
            <a:pPr>
              <a:lnSpc>
                <a:spcPct val="120000"/>
              </a:lnSpc>
              <a:spcBef>
                <a:spcPct val="0"/>
              </a:spcBef>
              <a:buFontTx/>
              <a:buNone/>
            </a:pPr>
            <a:r>
              <a:rPr lang="en-US" altLang="en-US" sz="2000" dirty="0">
                <a:solidFill>
                  <a:srgbClr val="3366FF"/>
                </a:solidFill>
              </a:rPr>
              <a:t>                                   	//   and last &gt; splitVal</a:t>
            </a:r>
          </a:p>
          <a:p>
            <a:pPr>
              <a:lnSpc>
                <a:spcPct val="120000"/>
              </a:lnSpc>
              <a:spcBef>
                <a:spcPct val="0"/>
              </a:spcBef>
              <a:buFontTx/>
              <a:buNone/>
            </a:pPr>
            <a:r>
              <a:rPr lang="en-US" altLang="en-US" sz="2000" dirty="0"/>
              <a:t>	Quicksort (first, splitPoint - 1)</a:t>
            </a:r>
          </a:p>
          <a:p>
            <a:pPr>
              <a:lnSpc>
                <a:spcPct val="120000"/>
              </a:lnSpc>
              <a:spcBef>
                <a:spcPct val="0"/>
              </a:spcBef>
              <a:buFontTx/>
              <a:buNone/>
            </a:pPr>
            <a:r>
              <a:rPr lang="en-US" altLang="en-US" sz="2000" dirty="0"/>
              <a:t>	Quicksort (splitPoint + 1, last)</a:t>
            </a:r>
            <a:endParaRPr lang="en-US" altLang="en-US" sz="2400" dirty="0">
              <a:latin typeface="Bradley Hand ITC TT-Bold" pitchFamily="2" charset="77"/>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Number Placeholder 2">
            <a:extLst>
              <a:ext uri="{FF2B5EF4-FFF2-40B4-BE49-F238E27FC236}">
                <a16:creationId xmlns:a16="http://schemas.microsoft.com/office/drawing/2014/main" id="{0EA27930-1E71-7C44-9ADE-D27904856373}"/>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7E0D2D2E-A9FB-5D42-B692-5634B364A290}" type="slidenum">
              <a:rPr lang="en-US" altLang="en-US" sz="1400"/>
              <a:pPr>
                <a:spcBef>
                  <a:spcPct val="0"/>
                </a:spcBef>
                <a:buFontTx/>
                <a:buNone/>
              </a:pPr>
              <a:t>68</a:t>
            </a:fld>
            <a:endParaRPr lang="en-US" altLang="en-US" sz="1400" dirty="0"/>
          </a:p>
        </p:txBody>
      </p:sp>
      <p:sp>
        <p:nvSpPr>
          <p:cNvPr id="74755" name="Rectangle 2">
            <a:extLst>
              <a:ext uri="{FF2B5EF4-FFF2-40B4-BE49-F238E27FC236}">
                <a16:creationId xmlns:a16="http://schemas.microsoft.com/office/drawing/2014/main" id="{EB6AB1FF-90E2-6447-92E1-E36378ED399B}"/>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Quicksort </a:t>
            </a:r>
            <a:r>
              <a:rPr lang="en-US" altLang="en-US" sz="1800" dirty="0">
                <a:ea typeface="ＭＳ Ｐゴシック" panose="020B0600070205080204" pitchFamily="34" charset="-128"/>
              </a:rPr>
              <a:t>(3 of 5)</a:t>
            </a:r>
          </a:p>
        </p:txBody>
      </p:sp>
      <p:pic>
        <p:nvPicPr>
          <p:cNvPr id="5" name="Picture 4" descr="An array of 8 numbers having splitVal equals 9 reads from [first] to [last], 9, 20, 6, 10, 14, 8, 60, and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3753" y="1447800"/>
            <a:ext cx="7331826" cy="1113906"/>
          </a:xfrm>
          <a:prstGeom prst="rect">
            <a:avLst/>
          </a:prstGeom>
        </p:spPr>
      </p:pic>
      <p:pic>
        <p:nvPicPr>
          <p:cNvPr id="6" name="Picture 5" descr="An array of 8 numbers from [first] to [last] reads, 9, 8, 6, 10, 14, 20, 60, and 11. The first three numbers are labeled smaller values, the last five numbers are labeled larger values, and the [splitPoint] is marked between both the values."/>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2288" y="2983364"/>
            <a:ext cx="7323512" cy="1213658"/>
          </a:xfrm>
          <a:prstGeom prst="rect">
            <a:avLst/>
          </a:prstGeom>
        </p:spPr>
      </p:pic>
      <p:pic>
        <p:nvPicPr>
          <p:cNvPr id="7" name="Picture 6" descr="An array of 8 numbers from [first] to [last] reads, 6, 8, 9, 10, 14, 20, 60, and 11. The first three numbers are labeled smaller values, the last five numbers are labeled larger values, and the [splitPoint] is marked between both the values."/>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3533" y="4618679"/>
            <a:ext cx="7323512" cy="1213658"/>
          </a:xfrm>
          <a:prstGeom prst="rect">
            <a:avLst/>
          </a:prstGeom>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Number Placeholder 2">
            <a:extLst>
              <a:ext uri="{FF2B5EF4-FFF2-40B4-BE49-F238E27FC236}">
                <a16:creationId xmlns:a16="http://schemas.microsoft.com/office/drawing/2014/main" id="{7FA7C4AF-F949-C645-B7BD-665BEDFCD2B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836A846-FBD3-2A47-BC2E-C6B5B4F3C957}" type="slidenum">
              <a:rPr lang="en-US" altLang="en-US" sz="1400"/>
              <a:pPr>
                <a:spcBef>
                  <a:spcPct val="0"/>
                </a:spcBef>
                <a:buFontTx/>
                <a:buNone/>
              </a:pPr>
              <a:t>69</a:t>
            </a:fld>
            <a:endParaRPr lang="en-US" altLang="en-US" sz="1400" dirty="0"/>
          </a:p>
        </p:txBody>
      </p:sp>
      <p:sp>
        <p:nvSpPr>
          <p:cNvPr id="75779" name="Rectangle 2">
            <a:extLst>
              <a:ext uri="{FF2B5EF4-FFF2-40B4-BE49-F238E27FC236}">
                <a16:creationId xmlns:a16="http://schemas.microsoft.com/office/drawing/2014/main" id="{4C28F047-AEB1-8146-A424-4799DF2D8327}"/>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Quicksort </a:t>
            </a:r>
            <a:r>
              <a:rPr lang="en-US" altLang="en-US" sz="1800" dirty="0">
                <a:ea typeface="ＭＳ Ｐゴシック" panose="020B0600070205080204" pitchFamily="34" charset="-128"/>
              </a:rPr>
              <a:t>(4 of 5)</a:t>
            </a:r>
          </a:p>
        </p:txBody>
      </p:sp>
      <p:sp>
        <p:nvSpPr>
          <p:cNvPr id="75781" name="Rectangle 5">
            <a:extLst>
              <a:ext uri="{FF2B5EF4-FFF2-40B4-BE49-F238E27FC236}">
                <a16:creationId xmlns:a16="http://schemas.microsoft.com/office/drawing/2014/main" id="{E923C05F-8E65-4E41-8AB0-751B9AE2172A}"/>
              </a:ext>
            </a:extLst>
          </p:cNvPr>
          <p:cNvSpPr>
            <a:spLocks noChangeArrowheads="1"/>
          </p:cNvSpPr>
          <p:nvPr/>
        </p:nvSpPr>
        <p:spPr bwMode="auto">
          <a:xfrm>
            <a:off x="1012115" y="1237129"/>
            <a:ext cx="6988885" cy="47244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lstStyle>
            <a:lvl1pPr>
              <a:spcBef>
                <a:spcPct val="50000"/>
              </a:spcBef>
              <a:buChar char="•"/>
              <a:tabLst>
                <a:tab pos="342900" algn="l"/>
                <a:tab pos="635000" algn="l"/>
                <a:tab pos="10287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342900" algn="l"/>
                <a:tab pos="635000" algn="l"/>
                <a:tab pos="10287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342900" algn="l"/>
                <a:tab pos="635000" algn="l"/>
                <a:tab pos="10287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342900" algn="l"/>
                <a:tab pos="635000" algn="l"/>
                <a:tab pos="10287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342900" algn="l"/>
                <a:tab pos="635000" algn="l"/>
                <a:tab pos="10287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342900" algn="l"/>
                <a:tab pos="635000" algn="l"/>
                <a:tab pos="10287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342900" algn="l"/>
                <a:tab pos="635000" algn="l"/>
                <a:tab pos="10287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342900" algn="l"/>
                <a:tab pos="635000" algn="l"/>
                <a:tab pos="10287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342900" algn="l"/>
                <a:tab pos="635000" algn="l"/>
                <a:tab pos="1028700" algn="l"/>
              </a:tabLst>
              <a:defRPr sz="2000">
                <a:solidFill>
                  <a:schemeClr val="tx1"/>
                </a:solidFill>
                <a:latin typeface="Arial" panose="020B0604020202020204" pitchFamily="34" charset="0"/>
                <a:ea typeface="ＭＳ Ｐゴシック" panose="020B0600070205080204" pitchFamily="34" charset="-128"/>
              </a:defRPr>
            </a:lvl9pPr>
          </a:lstStyle>
          <a:p>
            <a:pPr>
              <a:lnSpc>
                <a:spcPct val="120000"/>
              </a:lnSpc>
              <a:spcBef>
                <a:spcPct val="0"/>
              </a:spcBef>
              <a:buFontTx/>
              <a:buNone/>
            </a:pPr>
            <a:r>
              <a:rPr lang="en-US" altLang="en-US" sz="2000" u="sng" dirty="0">
                <a:solidFill>
                  <a:srgbClr val="008000"/>
                </a:solidFill>
              </a:rPr>
              <a:t>Split(splitVal)</a:t>
            </a:r>
          </a:p>
          <a:p>
            <a:pPr>
              <a:lnSpc>
                <a:spcPct val="120000"/>
              </a:lnSpc>
              <a:spcBef>
                <a:spcPct val="0"/>
              </a:spcBef>
              <a:buFontTx/>
              <a:buNone/>
            </a:pPr>
            <a:r>
              <a:rPr lang="en-US" altLang="en-US" sz="2000" dirty="0"/>
              <a:t>Set left to first + 1</a:t>
            </a:r>
          </a:p>
          <a:p>
            <a:pPr>
              <a:lnSpc>
                <a:spcPct val="120000"/>
              </a:lnSpc>
              <a:spcBef>
                <a:spcPct val="0"/>
              </a:spcBef>
              <a:buFontTx/>
              <a:buNone/>
            </a:pPr>
            <a:r>
              <a:rPr lang="en-US" altLang="en-US" sz="2000" dirty="0"/>
              <a:t>Set right to last</a:t>
            </a:r>
          </a:p>
          <a:p>
            <a:pPr>
              <a:lnSpc>
                <a:spcPct val="120000"/>
              </a:lnSpc>
              <a:spcBef>
                <a:spcPct val="0"/>
              </a:spcBef>
              <a:buFontTx/>
              <a:buNone/>
            </a:pPr>
            <a:r>
              <a:rPr lang="en-US" altLang="en-US" sz="2000" dirty="0"/>
              <a:t>WHILE (left &lt;= right)</a:t>
            </a:r>
          </a:p>
          <a:p>
            <a:pPr>
              <a:lnSpc>
                <a:spcPct val="120000"/>
              </a:lnSpc>
              <a:spcBef>
                <a:spcPct val="0"/>
              </a:spcBef>
              <a:buFontTx/>
              <a:buNone/>
            </a:pPr>
            <a:r>
              <a:rPr lang="en-US" altLang="en-US" sz="2000" dirty="0"/>
              <a:t>    	Increment left until data[left] &gt; splitVal OR left &gt; right</a:t>
            </a:r>
          </a:p>
          <a:p>
            <a:pPr>
              <a:lnSpc>
                <a:spcPct val="120000"/>
              </a:lnSpc>
              <a:spcBef>
                <a:spcPct val="0"/>
              </a:spcBef>
              <a:buFontTx/>
              <a:buNone/>
            </a:pPr>
            <a:r>
              <a:rPr lang="en-US" altLang="en-US" sz="2000" dirty="0"/>
              <a:t>    	Decrement right until data[right] &lt; splitVal </a:t>
            </a:r>
          </a:p>
          <a:p>
            <a:pPr>
              <a:lnSpc>
                <a:spcPct val="120000"/>
              </a:lnSpc>
              <a:spcBef>
                <a:spcPct val="0"/>
              </a:spcBef>
              <a:buFontTx/>
              <a:buNone/>
            </a:pPr>
            <a:r>
              <a:rPr lang="en-US" altLang="en-US" sz="2000" dirty="0"/>
              <a:t>		OR left &gt; right</a:t>
            </a:r>
          </a:p>
          <a:p>
            <a:pPr>
              <a:lnSpc>
                <a:spcPct val="120000"/>
              </a:lnSpc>
              <a:spcBef>
                <a:spcPct val="0"/>
              </a:spcBef>
              <a:buFontTx/>
              <a:buNone/>
            </a:pPr>
            <a:r>
              <a:rPr lang="en-US" altLang="en-US" sz="2000" dirty="0"/>
              <a:t>    	IF(left &lt; right)</a:t>
            </a:r>
          </a:p>
          <a:p>
            <a:pPr>
              <a:lnSpc>
                <a:spcPct val="120000"/>
              </a:lnSpc>
              <a:spcBef>
                <a:spcPct val="0"/>
              </a:spcBef>
              <a:buFontTx/>
              <a:buNone/>
            </a:pPr>
            <a:r>
              <a:rPr lang="en-US" altLang="en-US" sz="2000" dirty="0"/>
              <a:t>        	Swap data[left] and data[right]</a:t>
            </a:r>
          </a:p>
          <a:p>
            <a:pPr>
              <a:lnSpc>
                <a:spcPct val="120000"/>
              </a:lnSpc>
              <a:spcBef>
                <a:spcPct val="0"/>
              </a:spcBef>
              <a:buFontTx/>
              <a:buNone/>
            </a:pPr>
            <a:r>
              <a:rPr lang="en-US" altLang="en-US" sz="2000" dirty="0"/>
              <a:t>Set splitPoint to right</a:t>
            </a:r>
          </a:p>
          <a:p>
            <a:pPr>
              <a:lnSpc>
                <a:spcPct val="120000"/>
              </a:lnSpc>
              <a:spcBef>
                <a:spcPct val="0"/>
              </a:spcBef>
              <a:buFontTx/>
              <a:buNone/>
            </a:pPr>
            <a:r>
              <a:rPr lang="en-US" altLang="en-US" sz="2000" dirty="0">
                <a:solidFill>
                  <a:srgbClr val="FF0000"/>
                </a:solidFill>
              </a:rPr>
              <a:t>Swap data[first] and data[splitPoint]</a:t>
            </a:r>
            <a:endParaRPr lang="en-US" altLang="en-US" sz="2000" baseline="30000" dirty="0">
              <a:solidFill>
                <a:srgbClr val="FF0000"/>
              </a:solidFill>
            </a:endParaRPr>
          </a:p>
          <a:p>
            <a:pPr>
              <a:lnSpc>
                <a:spcPct val="120000"/>
              </a:lnSpc>
              <a:spcBef>
                <a:spcPct val="0"/>
              </a:spcBef>
              <a:buFontTx/>
              <a:buNone/>
            </a:pPr>
            <a:r>
              <a:rPr lang="en-US" altLang="en-US" sz="2000" dirty="0"/>
              <a:t>Return splitPoint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3">
            <a:extLst>
              <a:ext uri="{FF2B5EF4-FFF2-40B4-BE49-F238E27FC236}">
                <a16:creationId xmlns:a16="http://schemas.microsoft.com/office/drawing/2014/main" id="{92D28F9B-D102-C040-8685-9F6039BD6E5C}"/>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7C2C90C8-8209-D741-ACEA-ECFF67E3F8FE}" type="slidenum">
              <a:rPr lang="en-US" altLang="en-US" sz="1400"/>
              <a:pPr>
                <a:spcBef>
                  <a:spcPct val="0"/>
                </a:spcBef>
                <a:buFontTx/>
                <a:buNone/>
              </a:pPr>
              <a:t>7</a:t>
            </a:fld>
            <a:endParaRPr lang="en-US" altLang="en-US" sz="1400" dirty="0"/>
          </a:p>
        </p:txBody>
      </p:sp>
      <p:sp>
        <p:nvSpPr>
          <p:cNvPr id="9219" name="Rectangle 2">
            <a:extLst>
              <a:ext uri="{FF2B5EF4-FFF2-40B4-BE49-F238E27FC236}">
                <a16:creationId xmlns:a16="http://schemas.microsoft.com/office/drawing/2014/main" id="{97766F81-0B2A-6040-B92A-EF050992B259}"/>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Strategies </a:t>
            </a:r>
            <a:r>
              <a:rPr lang="en-US" altLang="en-US" sz="1800" dirty="0">
                <a:solidFill>
                  <a:schemeClr val="tx1"/>
                </a:solidFill>
                <a:ea typeface="ＭＳ Ｐゴシック" panose="020B0600070205080204" pitchFamily="34" charset="-128"/>
              </a:rPr>
              <a:t>(1 of 3)</a:t>
            </a:r>
          </a:p>
        </p:txBody>
      </p:sp>
      <p:sp>
        <p:nvSpPr>
          <p:cNvPr id="9220" name="Rectangle 3">
            <a:extLst>
              <a:ext uri="{FF2B5EF4-FFF2-40B4-BE49-F238E27FC236}">
                <a16:creationId xmlns:a16="http://schemas.microsoft.com/office/drawing/2014/main" id="{35B58BEF-789B-F840-86C9-4B42C39BEE3E}"/>
              </a:ext>
            </a:extLst>
          </p:cNvPr>
          <p:cNvSpPr>
            <a:spLocks noGrp="1" noChangeArrowheads="1"/>
          </p:cNvSpPr>
          <p:nvPr>
            <p:ph type="body" idx="1"/>
          </p:nvPr>
        </p:nvSpPr>
        <p:spPr>
          <a:xfrm>
            <a:off x="457200" y="1371600"/>
            <a:ext cx="8229600" cy="4572000"/>
          </a:xfrm>
        </p:spPr>
        <p:txBody>
          <a:bodyPr/>
          <a:lstStyle/>
          <a:p>
            <a:pPr eaLnBrk="1" hangingPunct="1">
              <a:lnSpc>
                <a:spcPct val="90000"/>
              </a:lnSpc>
              <a:buFontTx/>
              <a:buNone/>
            </a:pPr>
            <a:r>
              <a:rPr lang="en-US" altLang="en-US" b="1" dirty="0">
                <a:solidFill>
                  <a:srgbClr val="FF6600"/>
                </a:solidFill>
                <a:ea typeface="ＭＳ Ｐゴシック" panose="020B0600070205080204" pitchFamily="34" charset="-128"/>
              </a:rPr>
              <a:t>Ask questions!</a:t>
            </a:r>
            <a:endParaRPr lang="en-US" altLang="en-US" dirty="0">
              <a:solidFill>
                <a:srgbClr val="FF6600"/>
              </a:solidFill>
              <a:ea typeface="ＭＳ Ｐゴシック" panose="020B0600070205080204" pitchFamily="34" charset="-128"/>
            </a:endParaRPr>
          </a:p>
          <a:p>
            <a:pPr lvl="1" eaLnBrk="1" hangingPunct="1">
              <a:lnSpc>
                <a:spcPct val="90000"/>
              </a:lnSpc>
              <a:spcBef>
                <a:spcPct val="50000"/>
              </a:spcBef>
            </a:pPr>
            <a:r>
              <a:rPr lang="en-US" altLang="en-US" i="1" dirty="0">
                <a:ea typeface="ＭＳ Ｐゴシック" panose="020B0600070205080204" pitchFamily="34" charset="-128"/>
              </a:rPr>
              <a:t>What do I know about the problem?</a:t>
            </a:r>
          </a:p>
          <a:p>
            <a:pPr lvl="1" eaLnBrk="1" hangingPunct="1">
              <a:lnSpc>
                <a:spcPct val="90000"/>
              </a:lnSpc>
              <a:spcBef>
                <a:spcPct val="50000"/>
              </a:spcBef>
            </a:pPr>
            <a:r>
              <a:rPr lang="en-US" altLang="en-US" i="1" dirty="0">
                <a:ea typeface="ＭＳ Ｐゴシック" panose="020B0600070205080204" pitchFamily="34" charset="-128"/>
              </a:rPr>
              <a:t>What is the information that I have to process in order the find the solution?</a:t>
            </a:r>
          </a:p>
          <a:p>
            <a:pPr lvl="1" eaLnBrk="1" hangingPunct="1">
              <a:lnSpc>
                <a:spcPct val="90000"/>
              </a:lnSpc>
              <a:spcBef>
                <a:spcPct val="50000"/>
              </a:spcBef>
            </a:pPr>
            <a:r>
              <a:rPr lang="en-US" altLang="en-US" i="1" dirty="0">
                <a:ea typeface="ＭＳ Ｐゴシック" panose="020B0600070205080204" pitchFamily="34" charset="-128"/>
              </a:rPr>
              <a:t>What does the solution look like?</a:t>
            </a:r>
          </a:p>
          <a:p>
            <a:pPr lvl="1" eaLnBrk="1" hangingPunct="1">
              <a:lnSpc>
                <a:spcPct val="90000"/>
              </a:lnSpc>
              <a:spcBef>
                <a:spcPct val="50000"/>
              </a:spcBef>
            </a:pPr>
            <a:r>
              <a:rPr lang="en-US" altLang="en-US" i="1" dirty="0">
                <a:ea typeface="ＭＳ Ｐゴシック" panose="020B0600070205080204" pitchFamily="34" charset="-128"/>
              </a:rPr>
              <a:t>What sort of special cases exist?</a:t>
            </a:r>
          </a:p>
          <a:p>
            <a:pPr lvl="1" eaLnBrk="1" hangingPunct="1">
              <a:lnSpc>
                <a:spcPct val="90000"/>
              </a:lnSpc>
              <a:spcBef>
                <a:spcPct val="50000"/>
              </a:spcBef>
            </a:pPr>
            <a:r>
              <a:rPr lang="en-US" altLang="en-US" i="1" dirty="0">
                <a:ea typeface="ＭＳ Ｐゴシック" panose="020B0600070205080204" pitchFamily="34" charset="-128"/>
              </a:rPr>
              <a:t>How will I recognize that I have found </a:t>
            </a:r>
            <a:br>
              <a:rPr lang="en-US" altLang="en-US" i="1" dirty="0">
                <a:ea typeface="ＭＳ Ｐゴシック" panose="020B0600070205080204" pitchFamily="34" charset="-128"/>
              </a:rPr>
            </a:br>
            <a:r>
              <a:rPr lang="en-US" altLang="en-US" i="1" dirty="0">
                <a:ea typeface="ＭＳ Ｐゴシック" panose="020B0600070205080204" pitchFamily="34" charset="-128"/>
              </a:rPr>
              <a:t>the solution?</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Number Placeholder 2">
            <a:extLst>
              <a:ext uri="{FF2B5EF4-FFF2-40B4-BE49-F238E27FC236}">
                <a16:creationId xmlns:a16="http://schemas.microsoft.com/office/drawing/2014/main" id="{3A064849-F424-6F43-91F0-FCD18530BA58}"/>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4690ABC-59BC-D74E-BA7F-376A030BEAE7}" type="slidenum">
              <a:rPr lang="en-US" altLang="en-US" sz="1400"/>
              <a:pPr>
                <a:spcBef>
                  <a:spcPct val="0"/>
                </a:spcBef>
                <a:buFontTx/>
                <a:buNone/>
              </a:pPr>
              <a:t>70</a:t>
            </a:fld>
            <a:endParaRPr lang="en-US" altLang="en-US" sz="1400" dirty="0"/>
          </a:p>
        </p:txBody>
      </p:sp>
      <p:sp>
        <p:nvSpPr>
          <p:cNvPr id="76803" name="Rectangle 2">
            <a:extLst>
              <a:ext uri="{FF2B5EF4-FFF2-40B4-BE49-F238E27FC236}">
                <a16:creationId xmlns:a16="http://schemas.microsoft.com/office/drawing/2014/main" id="{EDC07983-767F-914B-A434-566933097B15}"/>
              </a:ext>
            </a:extLst>
          </p:cNvPr>
          <p:cNvSpPr>
            <a:spLocks noGrp="1" noChangeArrowheads="1"/>
          </p:cNvSpPr>
          <p:nvPr>
            <p:ph type="title"/>
          </p:nvPr>
        </p:nvSpPr>
        <p:spPr>
          <a:xfrm>
            <a:off x="762000" y="152400"/>
            <a:ext cx="7543800" cy="1143000"/>
          </a:xfrm>
        </p:spPr>
        <p:txBody>
          <a:bodyPr/>
          <a:lstStyle/>
          <a:p>
            <a:pPr eaLnBrk="1" hangingPunct="1"/>
            <a:r>
              <a:rPr lang="en-US" altLang="en-US" dirty="0">
                <a:ea typeface="ＭＳ Ｐゴシック" panose="020B0600070205080204" pitchFamily="34" charset="-128"/>
              </a:rPr>
              <a:t>Quicksort </a:t>
            </a:r>
            <a:r>
              <a:rPr lang="en-US" altLang="en-US" sz="1800" dirty="0">
                <a:ea typeface="ＭＳ Ｐゴシック" panose="020B0600070205080204" pitchFamily="34" charset="-128"/>
              </a:rPr>
              <a:t>(5 of 5)</a:t>
            </a:r>
          </a:p>
        </p:txBody>
      </p:sp>
      <p:pic>
        <p:nvPicPr>
          <p:cNvPr id="3" name="Picture 2" descr="Six arrays depict the splitting algorithm. Array ‘a’ labeled Initialization reads from left to right: (first) 9, (left) 20, 6, 10, 14, 8, 60, and (right) 11.&#10;Array ’b’ labeled, Increment left until list [left] greater than splitVal or left greater than right reads from left to right: (first) 9, (left) 20, 6, 10, 14, 8, 60, and (right) 11.&#10;Array ‘c’ labeled, Decrement right until list [right] lesser than equal to splitVal or left greater than right reads from left to right: (first) 9, (left) 20, 6, 10, 14, (right) 8, 60, and 11.&#10;Array ‘d’ labeled, Swap list [left] and list[right]; move left and right toward each other reads from left to right: (first) 9, 8, (left) 6, 10, (right) 14, 20, 60, and 11.&#10;Array ‘e’ labeled, Increment left until list [left] greater than splitVal or left greater than right&#10;Decrement right until list [right] lesser than equal to splitVal or left greater than right reads from left to right: (first) 9, 8, (right) 6, (left) 10, 14, 20, 60, and 11.&#10;Array ‘f’ labeled, Left greater than right so no swap occurs within the loop, swap list [first] and list [right] reads from left to right: (first) 6, 8, (right, splitPoint) 9, 10, 14, 20, 60, and 11.&#10;An array named ‘list’ of length 11 from the index [0] to [10] reads from left to right: 23, 41, 66, 20, 2, 90, 9, 34, 19, 40, and 9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85999" y="1253219"/>
            <a:ext cx="4495802" cy="4551244"/>
          </a:xfrm>
          <a:prstGeom prst="rect">
            <a:avLst/>
          </a:prstGeom>
        </p:spPr>
      </p:pic>
      <p:sp>
        <p:nvSpPr>
          <p:cNvPr id="2" name="Rectangle 1"/>
          <p:cNvSpPr/>
          <p:nvPr/>
        </p:nvSpPr>
        <p:spPr>
          <a:xfrm>
            <a:off x="2285999" y="5895254"/>
            <a:ext cx="1882118" cy="338554"/>
          </a:xfrm>
          <a:prstGeom prst="rect">
            <a:avLst/>
          </a:prstGeom>
        </p:spPr>
        <p:txBody>
          <a:bodyPr wrap="none">
            <a:spAutoFit/>
          </a:bodyPr>
          <a:lstStyle/>
          <a:p>
            <a:r>
              <a:rPr lang="en-IN" sz="1600" i="0">
                <a:latin typeface="+mn-lt"/>
              </a:rPr>
              <a:t>Splitting Algorithm </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lide Number Placeholder 3">
            <a:extLst>
              <a:ext uri="{FF2B5EF4-FFF2-40B4-BE49-F238E27FC236}">
                <a16:creationId xmlns:a16="http://schemas.microsoft.com/office/drawing/2014/main" id="{68C8663A-53C8-B940-B3BE-5A0AC85F214B}"/>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10C1B3C8-2385-EB45-B64B-0EBD94A8E740}" type="slidenum">
              <a:rPr lang="en-US" altLang="en-US" sz="1400"/>
              <a:pPr>
                <a:spcBef>
                  <a:spcPct val="0"/>
                </a:spcBef>
                <a:buFontTx/>
                <a:buNone/>
              </a:pPr>
              <a:t>71</a:t>
            </a:fld>
            <a:endParaRPr lang="en-US" altLang="en-US" sz="1400" dirty="0"/>
          </a:p>
        </p:txBody>
      </p:sp>
      <p:sp>
        <p:nvSpPr>
          <p:cNvPr id="77827" name="Rectangle 2">
            <a:extLst>
              <a:ext uri="{FF2B5EF4-FFF2-40B4-BE49-F238E27FC236}">
                <a16:creationId xmlns:a16="http://schemas.microsoft.com/office/drawing/2014/main" id="{26FA7BCF-E960-844D-B9CF-58DA1AFD0E21}"/>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Important Threads </a:t>
            </a:r>
            <a:r>
              <a:rPr lang="en-US" altLang="en-US" sz="1800" dirty="0">
                <a:ea typeface="ＭＳ Ｐゴシック" panose="020B0600070205080204" pitchFamily="34" charset="-128"/>
              </a:rPr>
              <a:t>(1 of 4)</a:t>
            </a:r>
          </a:p>
        </p:txBody>
      </p:sp>
      <p:sp>
        <p:nvSpPr>
          <p:cNvPr id="77828" name="Rectangle 3">
            <a:extLst>
              <a:ext uri="{FF2B5EF4-FFF2-40B4-BE49-F238E27FC236}">
                <a16:creationId xmlns:a16="http://schemas.microsoft.com/office/drawing/2014/main" id="{1148CACD-EE7E-9547-9C26-7B87E09CB22B}"/>
              </a:ext>
            </a:extLst>
          </p:cNvPr>
          <p:cNvSpPr>
            <a:spLocks noGrp="1" noChangeArrowheads="1"/>
          </p:cNvSpPr>
          <p:nvPr>
            <p:ph type="body" idx="1"/>
          </p:nvPr>
        </p:nvSpPr>
        <p:spPr>
          <a:xfrm>
            <a:off x="609600" y="1219200"/>
            <a:ext cx="8229600" cy="4572000"/>
          </a:xfrm>
        </p:spPr>
        <p:txBody>
          <a:bodyPr/>
          <a:lstStyle/>
          <a:p>
            <a:pPr eaLnBrk="1" hangingPunct="1">
              <a:spcBef>
                <a:spcPts val="0"/>
              </a:spcBef>
              <a:buFontTx/>
              <a:buNone/>
            </a:pPr>
            <a:r>
              <a:rPr lang="en-US" altLang="en-US" sz="2800" b="1" dirty="0">
                <a:solidFill>
                  <a:srgbClr val="FF6600"/>
                </a:solidFill>
                <a:ea typeface="ＭＳ Ｐゴシック" panose="020B0600070205080204" pitchFamily="34" charset="-128"/>
              </a:rPr>
              <a:t>Information Hiding</a:t>
            </a:r>
          </a:p>
          <a:p>
            <a:pPr eaLnBrk="1" hangingPunct="1">
              <a:spcBef>
                <a:spcPts val="0"/>
              </a:spcBef>
              <a:buFontTx/>
              <a:buNone/>
            </a:pPr>
            <a:r>
              <a:rPr lang="en-US" altLang="en-US" sz="2800" dirty="0">
                <a:ea typeface="ＭＳ Ｐゴシック" panose="020B0600070205080204" pitchFamily="34" charset="-128"/>
              </a:rPr>
              <a:t>The practice of hiding the details of a module with the goal of controlling access to it</a:t>
            </a:r>
          </a:p>
          <a:p>
            <a:pPr eaLnBrk="1" hangingPunct="1">
              <a:buFontTx/>
              <a:buNone/>
            </a:pPr>
            <a:r>
              <a:rPr lang="en-US" altLang="en-US" sz="2800" b="1" dirty="0">
                <a:solidFill>
                  <a:srgbClr val="FF6600"/>
                </a:solidFill>
                <a:ea typeface="ＭＳ Ｐゴシック" panose="020B0600070205080204" pitchFamily="34" charset="-128"/>
              </a:rPr>
              <a:t>Abstraction</a:t>
            </a:r>
          </a:p>
          <a:p>
            <a:pPr>
              <a:spcBef>
                <a:spcPct val="0"/>
              </a:spcBef>
              <a:buFontTx/>
              <a:buNone/>
            </a:pPr>
            <a:r>
              <a:rPr lang="en-US" altLang="en-US" sz="2800" dirty="0">
                <a:ea typeface="ＭＳ Ｐゴシック" panose="020B0600070205080204" pitchFamily="34" charset="-128"/>
              </a:rPr>
              <a:t>A model of a complex system that includes only the details essential to the viewer</a:t>
            </a:r>
            <a:r>
              <a:rPr lang="en-US" altLang="en-US" sz="2800" b="1" dirty="0">
                <a:ea typeface="ＭＳ Ｐゴシック" panose="020B0600070205080204" pitchFamily="34" charset="-128"/>
              </a:rPr>
              <a:t> </a:t>
            </a:r>
          </a:p>
          <a:p>
            <a:pPr>
              <a:spcBef>
                <a:spcPct val="0"/>
              </a:spcBef>
              <a:buFontTx/>
              <a:buNone/>
            </a:pPr>
            <a:endParaRPr lang="en-US" altLang="en-US" sz="2800" b="1" dirty="0">
              <a:ea typeface="ＭＳ Ｐゴシック" panose="020B0600070205080204" pitchFamily="34" charset="-128"/>
            </a:endParaRPr>
          </a:p>
          <a:p>
            <a:pPr>
              <a:spcBef>
                <a:spcPct val="0"/>
              </a:spcBef>
              <a:buFontTx/>
              <a:buNone/>
            </a:pPr>
            <a:r>
              <a:rPr lang="en-US" altLang="en-US" sz="2800" b="1" dirty="0">
                <a:ea typeface="ＭＳ Ｐゴシック" panose="020B0600070205080204" pitchFamily="34" charset="-128"/>
              </a:rPr>
              <a:t>Information Hiding </a:t>
            </a:r>
            <a:r>
              <a:rPr lang="en-US" altLang="en-US" sz="2800" dirty="0">
                <a:ea typeface="ＭＳ Ｐゴシック" panose="020B0600070205080204" pitchFamily="34" charset="-128"/>
              </a:rPr>
              <a:t>and </a:t>
            </a:r>
            <a:r>
              <a:rPr lang="en-US" altLang="en-US" sz="2800" b="1" dirty="0">
                <a:ea typeface="ＭＳ Ｐゴシック" panose="020B0600070205080204" pitchFamily="34" charset="-128"/>
              </a:rPr>
              <a:t>Abstraction</a:t>
            </a:r>
            <a:r>
              <a:rPr lang="en-US" altLang="en-US" sz="2800" dirty="0">
                <a:ea typeface="ＭＳ Ｐゴシック" panose="020B0600070205080204" pitchFamily="34" charset="-128"/>
              </a:rPr>
              <a:t> are two sides of the same coin</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Number Placeholder 3">
            <a:extLst>
              <a:ext uri="{FF2B5EF4-FFF2-40B4-BE49-F238E27FC236}">
                <a16:creationId xmlns:a16="http://schemas.microsoft.com/office/drawing/2014/main" id="{CB2E836A-2C14-254C-89D6-5F8619A45703}"/>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14BB228B-C3D8-1E47-99B9-583F0D0124D0}" type="slidenum">
              <a:rPr lang="en-US" altLang="en-US" sz="1400"/>
              <a:pPr>
                <a:spcBef>
                  <a:spcPct val="0"/>
                </a:spcBef>
                <a:buFontTx/>
                <a:buNone/>
              </a:pPr>
              <a:t>72</a:t>
            </a:fld>
            <a:endParaRPr lang="en-US" altLang="en-US" sz="1400" dirty="0"/>
          </a:p>
        </p:txBody>
      </p:sp>
      <p:sp>
        <p:nvSpPr>
          <p:cNvPr id="78851" name="Rectangle 4">
            <a:extLst>
              <a:ext uri="{FF2B5EF4-FFF2-40B4-BE49-F238E27FC236}">
                <a16:creationId xmlns:a16="http://schemas.microsoft.com/office/drawing/2014/main" id="{0572E30B-C168-304C-9FE7-C2E6B9F3A190}"/>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Important Threads </a:t>
            </a:r>
            <a:r>
              <a:rPr lang="en-US" altLang="en-US" sz="1800" dirty="0">
                <a:ea typeface="ＭＳ Ｐゴシック" panose="020B0600070205080204" pitchFamily="34" charset="-128"/>
              </a:rPr>
              <a:t>(2 of 4)</a:t>
            </a:r>
          </a:p>
        </p:txBody>
      </p:sp>
      <p:sp>
        <p:nvSpPr>
          <p:cNvPr id="78852" name="Rectangle 5">
            <a:extLst>
              <a:ext uri="{FF2B5EF4-FFF2-40B4-BE49-F238E27FC236}">
                <a16:creationId xmlns:a16="http://schemas.microsoft.com/office/drawing/2014/main" id="{AD7259C8-8E30-1942-89CC-D2429FB020B9}"/>
              </a:ext>
            </a:extLst>
          </p:cNvPr>
          <p:cNvSpPr>
            <a:spLocks noGrp="1" noChangeArrowheads="1"/>
          </p:cNvSpPr>
          <p:nvPr>
            <p:ph type="body" idx="1"/>
          </p:nvPr>
        </p:nvSpPr>
        <p:spPr>
          <a:xfrm>
            <a:off x="533400" y="1295400"/>
            <a:ext cx="8229600" cy="4572000"/>
          </a:xfrm>
        </p:spPr>
        <p:txBody>
          <a:bodyPr/>
          <a:lstStyle/>
          <a:p>
            <a:pPr marL="90488" lvl="1" indent="1588" eaLnBrk="1" hangingPunct="1">
              <a:spcBef>
                <a:spcPts val="600"/>
              </a:spcBef>
              <a:buFontTx/>
              <a:buNone/>
            </a:pPr>
            <a:r>
              <a:rPr lang="en-US" altLang="en-US" b="1" dirty="0">
                <a:solidFill>
                  <a:srgbClr val="FF6600"/>
                </a:solidFill>
                <a:ea typeface="ＭＳ Ｐゴシック" panose="020B0600070205080204" pitchFamily="34" charset="-128"/>
              </a:rPr>
              <a:t>Data Abstraction</a:t>
            </a:r>
            <a:r>
              <a:rPr lang="en-US" altLang="en-US" dirty="0">
                <a:solidFill>
                  <a:srgbClr val="FF6600"/>
                </a:solidFill>
                <a:ea typeface="ＭＳ Ｐゴシック" panose="020B0600070205080204" pitchFamily="34" charset="-128"/>
              </a:rPr>
              <a:t> </a:t>
            </a:r>
          </a:p>
          <a:p>
            <a:pPr marL="90488" lvl="1" indent="1588" eaLnBrk="1" hangingPunct="1">
              <a:spcBef>
                <a:spcPts val="600"/>
              </a:spcBef>
              <a:buFontTx/>
              <a:buNone/>
            </a:pPr>
            <a:r>
              <a:rPr lang="en-US" altLang="en-US" dirty="0">
                <a:ea typeface="ＭＳ Ｐゴシック" panose="020B0600070205080204" pitchFamily="34" charset="-128"/>
              </a:rPr>
              <a:t>Separation of the logical view of data from their implementation</a:t>
            </a:r>
          </a:p>
          <a:p>
            <a:pPr marL="90488" lvl="1" indent="1588" eaLnBrk="1" hangingPunct="1">
              <a:spcBef>
                <a:spcPts val="600"/>
              </a:spcBef>
              <a:buFontTx/>
              <a:buNone/>
            </a:pPr>
            <a:r>
              <a:rPr lang="en-US" altLang="en-US" b="1" dirty="0">
                <a:solidFill>
                  <a:srgbClr val="FF6600"/>
                </a:solidFill>
                <a:ea typeface="ＭＳ Ｐゴシック" panose="020B0600070205080204" pitchFamily="34" charset="-128"/>
              </a:rPr>
              <a:t>Procedural Abstraction</a:t>
            </a:r>
            <a:r>
              <a:rPr lang="en-US" altLang="en-US" dirty="0">
                <a:solidFill>
                  <a:srgbClr val="FF6600"/>
                </a:solidFill>
                <a:ea typeface="ＭＳ Ｐゴシック" panose="020B0600070205080204" pitchFamily="34" charset="-128"/>
              </a:rPr>
              <a:t> </a:t>
            </a:r>
          </a:p>
          <a:p>
            <a:pPr marL="90488" lvl="1" indent="1588" eaLnBrk="1" hangingPunct="1">
              <a:spcBef>
                <a:spcPts val="600"/>
              </a:spcBef>
              <a:buFontTx/>
              <a:buNone/>
            </a:pPr>
            <a:r>
              <a:rPr lang="en-US" altLang="en-US" dirty="0">
                <a:ea typeface="ＭＳ Ｐゴシック" panose="020B0600070205080204" pitchFamily="34" charset="-128"/>
              </a:rPr>
              <a:t>Separation of the logical view of actions from their implementation</a:t>
            </a:r>
          </a:p>
          <a:p>
            <a:pPr marL="90488" lvl="1" indent="1588" eaLnBrk="1" hangingPunct="1">
              <a:spcBef>
                <a:spcPts val="600"/>
              </a:spcBef>
              <a:buFontTx/>
              <a:buNone/>
            </a:pPr>
            <a:r>
              <a:rPr lang="en-US" altLang="en-US" b="1" dirty="0">
                <a:solidFill>
                  <a:srgbClr val="FF6600"/>
                </a:solidFill>
                <a:ea typeface="ＭＳ Ｐゴシック" panose="020B0600070205080204" pitchFamily="34" charset="-128"/>
              </a:rPr>
              <a:t>Control Abstraction</a:t>
            </a:r>
          </a:p>
          <a:p>
            <a:pPr marL="90488" lvl="1" indent="1588" eaLnBrk="1" hangingPunct="1">
              <a:spcBef>
                <a:spcPts val="600"/>
              </a:spcBef>
              <a:buFontTx/>
              <a:buNone/>
            </a:pPr>
            <a:r>
              <a:rPr lang="en-US" altLang="en-US" dirty="0">
                <a:ea typeface="ＭＳ Ｐゴシック" panose="020B0600070205080204" pitchFamily="34" charset="-128"/>
              </a:rPr>
              <a:t>Separation of the logical view of a control structure from its implementation</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Number Placeholder 3">
            <a:extLst>
              <a:ext uri="{FF2B5EF4-FFF2-40B4-BE49-F238E27FC236}">
                <a16:creationId xmlns:a16="http://schemas.microsoft.com/office/drawing/2014/main" id="{9B2700F1-C276-344B-800B-8942D9E4B5E9}"/>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F958502-2FDB-E74D-8361-F17A94666505}" type="slidenum">
              <a:rPr lang="en-US" altLang="en-US" sz="1400"/>
              <a:pPr>
                <a:spcBef>
                  <a:spcPct val="0"/>
                </a:spcBef>
                <a:buFontTx/>
                <a:buNone/>
              </a:pPr>
              <a:t>73</a:t>
            </a:fld>
            <a:endParaRPr lang="en-US" altLang="en-US" sz="1400" dirty="0"/>
          </a:p>
        </p:txBody>
      </p:sp>
      <p:sp>
        <p:nvSpPr>
          <p:cNvPr id="79875" name="Rectangle 2">
            <a:extLst>
              <a:ext uri="{FF2B5EF4-FFF2-40B4-BE49-F238E27FC236}">
                <a16:creationId xmlns:a16="http://schemas.microsoft.com/office/drawing/2014/main" id="{19011423-C8E2-2F46-9FBF-6A37A8B84A93}"/>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Important Threads </a:t>
            </a:r>
            <a:r>
              <a:rPr lang="en-US" altLang="en-US" sz="1800" dirty="0">
                <a:ea typeface="ＭＳ Ｐゴシック" panose="020B0600070205080204" pitchFamily="34" charset="-128"/>
              </a:rPr>
              <a:t>(3 of 4)</a:t>
            </a:r>
          </a:p>
        </p:txBody>
      </p:sp>
      <p:sp>
        <p:nvSpPr>
          <p:cNvPr id="79876" name="Rectangle 3">
            <a:extLst>
              <a:ext uri="{FF2B5EF4-FFF2-40B4-BE49-F238E27FC236}">
                <a16:creationId xmlns:a16="http://schemas.microsoft.com/office/drawing/2014/main" id="{BA35755C-0437-3344-A67C-1817128B432B}"/>
              </a:ext>
            </a:extLst>
          </p:cNvPr>
          <p:cNvSpPr>
            <a:spLocks noGrp="1" noChangeArrowheads="1"/>
          </p:cNvSpPr>
          <p:nvPr>
            <p:ph type="body" idx="1"/>
          </p:nvPr>
        </p:nvSpPr>
        <p:spPr>
          <a:xfrm>
            <a:off x="457200" y="1219200"/>
            <a:ext cx="8229600" cy="4572000"/>
          </a:xfrm>
        </p:spPr>
        <p:txBody>
          <a:bodyPr/>
          <a:lstStyle/>
          <a:p>
            <a:pPr eaLnBrk="1" hangingPunct="1">
              <a:buFontTx/>
              <a:buNone/>
            </a:pPr>
            <a:r>
              <a:rPr lang="en-US" altLang="en-US" b="1" dirty="0">
                <a:solidFill>
                  <a:srgbClr val="FF6600"/>
                </a:solidFill>
                <a:ea typeface="ＭＳ Ｐゴシック" panose="020B0600070205080204" pitchFamily="34" charset="-128"/>
              </a:rPr>
              <a:t>Identifiers</a:t>
            </a:r>
          </a:p>
          <a:p>
            <a:pPr eaLnBrk="1" hangingPunct="1">
              <a:buFontTx/>
              <a:buNone/>
            </a:pPr>
            <a:r>
              <a:rPr lang="en-US" altLang="en-US" dirty="0">
                <a:ea typeface="ＭＳ Ｐゴシック" panose="020B0600070205080204" pitchFamily="34" charset="-128"/>
              </a:rPr>
              <a:t>Names given to data and actions, by which we:</a:t>
            </a:r>
          </a:p>
          <a:p>
            <a:pPr lvl="1" eaLnBrk="1" hangingPunct="1"/>
            <a:r>
              <a:rPr lang="en-US" altLang="en-US" dirty="0">
                <a:ea typeface="ＭＳ Ｐゴシック" panose="020B0600070205080204" pitchFamily="34" charset="-128"/>
              </a:rPr>
              <a:t> 	Access the data and </a:t>
            </a:r>
          </a:p>
          <a:p>
            <a:pPr lvl="2" eaLnBrk="1" hangingPunct="1">
              <a:buFontTx/>
              <a:buNone/>
            </a:pPr>
            <a:r>
              <a:rPr lang="en-US" altLang="en-US" i="1" dirty="0">
                <a:ea typeface="ＭＳ Ｐゴシック" panose="020B0600070205080204" pitchFamily="34" charset="-128"/>
              </a:rPr>
              <a:t>Read firstName, Set count to count + 1</a:t>
            </a:r>
            <a:endParaRPr lang="en-US" altLang="en-US" dirty="0">
              <a:ea typeface="ＭＳ Ｐゴシック" panose="020B0600070205080204" pitchFamily="34" charset="-128"/>
            </a:endParaRPr>
          </a:p>
          <a:p>
            <a:pPr lvl="1" eaLnBrk="1" hangingPunct="1"/>
            <a:r>
              <a:rPr lang="en-US" altLang="en-US" dirty="0">
                <a:ea typeface="ＭＳ Ｐゴシック" panose="020B0600070205080204" pitchFamily="34" charset="-128"/>
              </a:rPr>
              <a:t>	Execute the actions</a:t>
            </a:r>
          </a:p>
          <a:p>
            <a:pPr lvl="2" eaLnBrk="1" hangingPunct="1">
              <a:buFontTx/>
              <a:buNone/>
            </a:pPr>
            <a:r>
              <a:rPr lang="en-US" altLang="en-US" i="1" dirty="0">
                <a:ea typeface="ＭＳ Ｐゴシック" panose="020B0600070205080204" pitchFamily="34" charset="-128"/>
              </a:rPr>
              <a:t>Split(splitVal)</a:t>
            </a:r>
            <a:endParaRPr lang="en-US" altLang="en-US" dirty="0">
              <a:ea typeface="ＭＳ Ｐゴシック" panose="020B0600070205080204" pitchFamily="34" charset="-128"/>
            </a:endParaRPr>
          </a:p>
          <a:p>
            <a:pPr eaLnBrk="1" hangingPunct="1">
              <a:buFontTx/>
              <a:buNone/>
            </a:pPr>
            <a:r>
              <a:rPr lang="en-US" altLang="en-US" dirty="0">
                <a:ea typeface="ＭＳ Ｐゴシック" panose="020B0600070205080204" pitchFamily="34" charset="-128"/>
              </a:rPr>
              <a:t>Giving names to data and actions is a form of abstraction</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Number Placeholder 3">
            <a:extLst>
              <a:ext uri="{FF2B5EF4-FFF2-40B4-BE49-F238E27FC236}">
                <a16:creationId xmlns:a16="http://schemas.microsoft.com/office/drawing/2014/main" id="{C2179A37-67D4-C344-AC09-2175BD7D6E0C}"/>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E5CAF80-E8F2-E841-B7C1-D8372AB84681}" type="slidenum">
              <a:rPr lang="en-US" altLang="en-US" sz="1400"/>
              <a:pPr>
                <a:spcBef>
                  <a:spcPct val="0"/>
                </a:spcBef>
                <a:buFontTx/>
                <a:buNone/>
              </a:pPr>
              <a:t>74</a:t>
            </a:fld>
            <a:endParaRPr lang="en-US" altLang="en-US" sz="1400" dirty="0"/>
          </a:p>
        </p:txBody>
      </p:sp>
      <p:sp>
        <p:nvSpPr>
          <p:cNvPr id="80899" name="Rectangle 2">
            <a:extLst>
              <a:ext uri="{FF2B5EF4-FFF2-40B4-BE49-F238E27FC236}">
                <a16:creationId xmlns:a16="http://schemas.microsoft.com/office/drawing/2014/main" id="{F9B4922D-1AB0-3F47-9648-E3EC91B2E894}"/>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Important Threads </a:t>
            </a:r>
            <a:r>
              <a:rPr lang="en-US" altLang="en-US" sz="1800" dirty="0">
                <a:ea typeface="ＭＳ Ｐゴシック" panose="020B0600070205080204" pitchFamily="34" charset="-128"/>
              </a:rPr>
              <a:t>(4 of 4)</a:t>
            </a:r>
          </a:p>
        </p:txBody>
      </p:sp>
      <p:sp>
        <p:nvSpPr>
          <p:cNvPr id="80901" name="Rectangle 5">
            <a:extLst>
              <a:ext uri="{FF2B5EF4-FFF2-40B4-BE49-F238E27FC236}">
                <a16:creationId xmlns:a16="http://schemas.microsoft.com/office/drawing/2014/main" id="{2352E75D-4A47-E04E-906F-7946E0EA3D91}"/>
              </a:ext>
            </a:extLst>
          </p:cNvPr>
          <p:cNvSpPr>
            <a:spLocks noChangeArrowheads="1"/>
          </p:cNvSpPr>
          <p:nvPr/>
        </p:nvSpPr>
        <p:spPr bwMode="auto">
          <a:xfrm>
            <a:off x="1066800" y="5257800"/>
            <a:ext cx="7010400" cy="9144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000" i="0" dirty="0"/>
              <a:t>Abstraction is the most powerful tool people have for</a:t>
            </a:r>
          </a:p>
          <a:p>
            <a:pPr algn="ctr">
              <a:spcBef>
                <a:spcPct val="0"/>
              </a:spcBef>
              <a:buFontTx/>
              <a:buNone/>
            </a:pPr>
            <a:r>
              <a:rPr lang="en-US" altLang="en-US" sz="2000" i="0" dirty="0"/>
              <a:t>managing complexity!</a:t>
            </a:r>
          </a:p>
        </p:txBody>
      </p:sp>
      <p:pic>
        <p:nvPicPr>
          <p:cNvPr id="3" name="Picture 2" descr="Three photographs of the same dog are shown in different views of the same concept as the dog is playing with a ball, the dog is walking on grass, and the skeleton of the do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67000" y="1295400"/>
            <a:ext cx="3733800" cy="3380352"/>
          </a:xfrm>
          <a:prstGeom prst="rect">
            <a:avLst/>
          </a:prstGeom>
        </p:spPr>
      </p:pic>
      <p:sp>
        <p:nvSpPr>
          <p:cNvPr id="2" name="Rectangle 1"/>
          <p:cNvSpPr/>
          <p:nvPr/>
        </p:nvSpPr>
        <p:spPr>
          <a:xfrm>
            <a:off x="2667000" y="4797499"/>
            <a:ext cx="3505200" cy="338554"/>
          </a:xfrm>
          <a:prstGeom prst="rect">
            <a:avLst/>
          </a:prstGeom>
        </p:spPr>
        <p:txBody>
          <a:bodyPr wrap="square">
            <a:spAutoFit/>
          </a:bodyPr>
          <a:lstStyle/>
          <a:p>
            <a:r>
              <a:rPr lang="en-IN" sz="1600" i="0">
                <a:latin typeface="+mn-lt"/>
              </a:rPr>
              <a:t>Different views of the same concept</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Number Placeholder 3">
            <a:extLst>
              <a:ext uri="{FF2B5EF4-FFF2-40B4-BE49-F238E27FC236}">
                <a16:creationId xmlns:a16="http://schemas.microsoft.com/office/drawing/2014/main" id="{C68EB439-71E5-A048-979C-F263E925794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E081344-687E-EF4E-8260-FF3C22D81DE2}" type="slidenum">
              <a:rPr lang="en-US" altLang="en-US" sz="1400"/>
              <a:pPr>
                <a:spcBef>
                  <a:spcPct val="0"/>
                </a:spcBef>
                <a:buFontTx/>
                <a:buNone/>
              </a:pPr>
              <a:t>75</a:t>
            </a:fld>
            <a:endParaRPr lang="en-US" altLang="en-US" sz="1400" dirty="0"/>
          </a:p>
        </p:txBody>
      </p:sp>
      <p:sp>
        <p:nvSpPr>
          <p:cNvPr id="81923" name="Rectangle 2">
            <a:extLst>
              <a:ext uri="{FF2B5EF4-FFF2-40B4-BE49-F238E27FC236}">
                <a16:creationId xmlns:a16="http://schemas.microsoft.com/office/drawing/2014/main" id="{630DECEC-2157-2A43-9E92-1F4F4BCD772A}"/>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Ethical Issues</a:t>
            </a:r>
          </a:p>
        </p:txBody>
      </p:sp>
      <p:sp>
        <p:nvSpPr>
          <p:cNvPr id="81924" name="Rectangle 3">
            <a:extLst>
              <a:ext uri="{FF2B5EF4-FFF2-40B4-BE49-F238E27FC236}">
                <a16:creationId xmlns:a16="http://schemas.microsoft.com/office/drawing/2014/main" id="{BD934537-CF73-2B43-B46F-0BA4362673C5}"/>
              </a:ext>
            </a:extLst>
          </p:cNvPr>
          <p:cNvSpPr>
            <a:spLocks noGrp="1" noChangeArrowheads="1"/>
          </p:cNvSpPr>
          <p:nvPr>
            <p:ph type="body" idx="1"/>
          </p:nvPr>
        </p:nvSpPr>
        <p:spPr/>
        <p:txBody>
          <a:bodyPr/>
          <a:lstStyle/>
          <a:p>
            <a:pPr eaLnBrk="1" hangingPunct="1">
              <a:lnSpc>
                <a:spcPct val="90000"/>
              </a:lnSpc>
              <a:buFontTx/>
              <a:buNone/>
            </a:pPr>
            <a:r>
              <a:rPr lang="en-US" altLang="en-US" b="1" dirty="0">
                <a:ea typeface="ＭＳ Ｐゴシック" panose="020B0600070205080204" pitchFamily="34" charset="-128"/>
              </a:rPr>
              <a:t>Open-Source Software Development</a:t>
            </a:r>
          </a:p>
          <a:p>
            <a:pPr eaLnBrk="1" hangingPunct="1">
              <a:lnSpc>
                <a:spcPct val="90000"/>
              </a:lnSpc>
              <a:buFontTx/>
              <a:buNone/>
            </a:pPr>
            <a:r>
              <a:rPr lang="en-US" altLang="en-US" sz="2800" i="1" dirty="0">
                <a:ea typeface="ＭＳ Ｐゴシック" panose="020B0600070205080204" pitchFamily="34" charset="-128"/>
              </a:rPr>
              <a:t>		What are the advantages and 	disadvantages of open-source software?</a:t>
            </a:r>
          </a:p>
          <a:p>
            <a:pPr eaLnBrk="1" hangingPunct="1">
              <a:lnSpc>
                <a:spcPct val="90000"/>
              </a:lnSpc>
              <a:buFontTx/>
              <a:buNone/>
            </a:pPr>
            <a:r>
              <a:rPr lang="en-US" altLang="en-US" sz="2800" i="1" dirty="0">
                <a:ea typeface="ＭＳ Ｐゴシック" panose="020B0600070205080204" pitchFamily="34" charset="-128"/>
              </a:rPr>
              <a:t>		What does the success of Linux suggest 	about the future of open-source software?</a:t>
            </a:r>
          </a:p>
          <a:p>
            <a:pPr eaLnBrk="1" hangingPunct="1">
              <a:lnSpc>
                <a:spcPct val="90000"/>
              </a:lnSpc>
              <a:buFontTx/>
              <a:buNone/>
            </a:pPr>
            <a:r>
              <a:rPr lang="en-US" altLang="en-US" sz="2800" i="1" dirty="0">
                <a:ea typeface="ＭＳ Ｐゴシック" panose="020B0600070205080204" pitchFamily="34" charset="-128"/>
              </a:rPr>
              <a:t>		Should open-source software be licensed 	and subject to standard copyright laws?</a:t>
            </a:r>
          </a:p>
          <a:p>
            <a:pPr eaLnBrk="1" hangingPunct="1">
              <a:lnSpc>
                <a:spcPct val="90000"/>
              </a:lnSpc>
              <a:buFontTx/>
              <a:buNone/>
            </a:pPr>
            <a:r>
              <a:rPr lang="en-US" altLang="en-US" sz="2800" i="1" dirty="0">
                <a:ea typeface="ＭＳ Ｐゴシック" panose="020B0600070205080204" pitchFamily="34" charset="-128"/>
              </a:rPr>
              <a:t>		</a:t>
            </a:r>
            <a:endParaRPr lang="en-US" altLang="en-US" sz="2800" dirty="0">
              <a:ea typeface="ＭＳ Ｐゴシック" panose="020B0600070205080204" pitchFamily="34" charset="-128"/>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Number Placeholder 3">
            <a:extLst>
              <a:ext uri="{FF2B5EF4-FFF2-40B4-BE49-F238E27FC236}">
                <a16:creationId xmlns:a16="http://schemas.microsoft.com/office/drawing/2014/main" id="{A5ECA44A-5883-574E-A4C3-FE3EDB6A6C66}"/>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8B05E2C-3BDD-1544-834F-6F873F5AB411}" type="slidenum">
              <a:rPr lang="en-US" altLang="en-US" sz="1400"/>
              <a:pPr>
                <a:spcBef>
                  <a:spcPct val="0"/>
                </a:spcBef>
                <a:buFontTx/>
                <a:buNone/>
              </a:pPr>
              <a:t>76</a:t>
            </a:fld>
            <a:endParaRPr lang="en-US" altLang="en-US" sz="1400" dirty="0"/>
          </a:p>
        </p:txBody>
      </p:sp>
      <p:sp>
        <p:nvSpPr>
          <p:cNvPr id="82947" name="Rectangle 2">
            <a:extLst>
              <a:ext uri="{FF2B5EF4-FFF2-40B4-BE49-F238E27FC236}">
                <a16:creationId xmlns:a16="http://schemas.microsoft.com/office/drawing/2014/main" id="{B4146C34-6E3D-0346-B3FF-B82D5278B980}"/>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Who Am I?</a:t>
            </a:r>
          </a:p>
        </p:txBody>
      </p:sp>
      <p:sp>
        <p:nvSpPr>
          <p:cNvPr id="82948" name="Rectangle 5">
            <a:extLst>
              <a:ext uri="{FF2B5EF4-FFF2-40B4-BE49-F238E27FC236}">
                <a16:creationId xmlns:a16="http://schemas.microsoft.com/office/drawing/2014/main" id="{C19DF367-3791-DD41-975A-F7F2E4C671AB}"/>
              </a:ext>
            </a:extLst>
          </p:cNvPr>
          <p:cNvSpPr>
            <a:spLocks noChangeArrowheads="1"/>
          </p:cNvSpPr>
          <p:nvPr/>
        </p:nvSpPr>
        <p:spPr bwMode="auto">
          <a:xfrm>
            <a:off x="5943600" y="1676400"/>
            <a:ext cx="2209800" cy="2895600"/>
          </a:xfrm>
          <a:prstGeom prst="rect">
            <a:avLst/>
          </a:prstGeom>
          <a:solidFill>
            <a:schemeClr val="accent1"/>
          </a:solidFill>
          <a:ln w="9525">
            <a:solidFill>
              <a:schemeClr val="tx1"/>
            </a:solidFill>
            <a:miter lim="800000"/>
            <a:headEnd/>
            <a:tailEnd/>
          </a:ln>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dirty="0"/>
              <a:t>I am a</a:t>
            </a:r>
          </a:p>
          <a:p>
            <a:pPr>
              <a:spcBef>
                <a:spcPct val="0"/>
              </a:spcBef>
              <a:buFontTx/>
              <a:buNone/>
            </a:pPr>
            <a:r>
              <a:rPr lang="en-US" altLang="en-US" sz="2400" dirty="0"/>
              <a:t>mathematician.</a:t>
            </a:r>
          </a:p>
          <a:p>
            <a:pPr>
              <a:spcBef>
                <a:spcPct val="0"/>
              </a:spcBef>
              <a:buFontTx/>
              <a:buNone/>
            </a:pPr>
            <a:r>
              <a:rPr lang="en-US" altLang="en-US" sz="2400" dirty="0"/>
              <a:t>Why is my</a:t>
            </a:r>
          </a:p>
          <a:p>
            <a:pPr>
              <a:spcBef>
                <a:spcPct val="0"/>
              </a:spcBef>
              <a:buFontTx/>
              <a:buNone/>
            </a:pPr>
            <a:r>
              <a:rPr lang="en-US" altLang="en-US" sz="2400" dirty="0"/>
              <a:t>picture in a</a:t>
            </a:r>
          </a:p>
          <a:p>
            <a:pPr>
              <a:spcBef>
                <a:spcPct val="0"/>
              </a:spcBef>
              <a:buFontTx/>
              <a:buNone/>
            </a:pPr>
            <a:r>
              <a:rPr lang="en-US" altLang="en-US" sz="2400" dirty="0"/>
              <a:t>book about</a:t>
            </a:r>
          </a:p>
          <a:p>
            <a:pPr>
              <a:spcBef>
                <a:spcPct val="0"/>
              </a:spcBef>
              <a:buFontTx/>
              <a:buNone/>
            </a:pPr>
            <a:r>
              <a:rPr lang="en-US" altLang="en-US" sz="2400" dirty="0"/>
              <a:t>computer</a:t>
            </a:r>
          </a:p>
          <a:p>
            <a:pPr>
              <a:spcBef>
                <a:spcPct val="0"/>
              </a:spcBef>
              <a:buFontTx/>
              <a:buNone/>
            </a:pPr>
            <a:r>
              <a:rPr lang="en-US" altLang="en-US" sz="2400" dirty="0"/>
              <a:t>science?</a:t>
            </a:r>
          </a:p>
        </p:txBody>
      </p:sp>
      <p:pic>
        <p:nvPicPr>
          <p:cNvPr id="3" name="Picture 2" descr="A photograph of George Polya."/>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81200" y="1524000"/>
            <a:ext cx="2512523" cy="3790604"/>
          </a:xfrm>
          <a:prstGeom prst="rect">
            <a:avLst/>
          </a:prstGeom>
        </p:spPr>
      </p:pic>
      <p:sp>
        <p:nvSpPr>
          <p:cNvPr id="2" name="Rectangle 1"/>
          <p:cNvSpPr/>
          <p:nvPr/>
        </p:nvSpPr>
        <p:spPr>
          <a:xfrm rot="16200000">
            <a:off x="4225963" y="4803738"/>
            <a:ext cx="846707" cy="230832"/>
          </a:xfrm>
          <a:prstGeom prst="rect">
            <a:avLst/>
          </a:prstGeom>
        </p:spPr>
        <p:txBody>
          <a:bodyPr wrap="none">
            <a:spAutoFit/>
          </a:bodyPr>
          <a:lstStyle/>
          <a:p>
            <a:r>
              <a:rPr lang="en-IN" sz="900" i="0" dirty="0">
                <a:cs typeface="Arial" panose="020B0604020202020204" pitchFamily="34" charset="0"/>
              </a:rPr>
              <a:t>© AP Photos</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Number Placeholder 3">
            <a:extLst>
              <a:ext uri="{FF2B5EF4-FFF2-40B4-BE49-F238E27FC236}">
                <a16:creationId xmlns:a16="http://schemas.microsoft.com/office/drawing/2014/main" id="{25508301-4D14-8A48-A63A-EA43E6D9520A}"/>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4C706BF-3B76-F34A-8162-A28CAEA2E667}" type="slidenum">
              <a:rPr lang="en-US" altLang="en-US" sz="1400"/>
              <a:pPr>
                <a:spcBef>
                  <a:spcPct val="0"/>
                </a:spcBef>
                <a:buFontTx/>
                <a:buNone/>
              </a:pPr>
              <a:t>77</a:t>
            </a:fld>
            <a:endParaRPr lang="en-US" altLang="en-US" sz="1400" dirty="0"/>
          </a:p>
        </p:txBody>
      </p:sp>
      <p:sp>
        <p:nvSpPr>
          <p:cNvPr id="83971" name="Rectangle 2">
            <a:extLst>
              <a:ext uri="{FF2B5EF4-FFF2-40B4-BE49-F238E27FC236}">
                <a16:creationId xmlns:a16="http://schemas.microsoft.com/office/drawing/2014/main" id="{793D6636-6E30-A344-8A97-3AD7D050C64D}"/>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Do You Know?</a:t>
            </a:r>
          </a:p>
        </p:txBody>
      </p:sp>
      <p:sp>
        <p:nvSpPr>
          <p:cNvPr id="83973" name="Rectangle 5">
            <a:extLst>
              <a:ext uri="{FF2B5EF4-FFF2-40B4-BE49-F238E27FC236}">
                <a16:creationId xmlns:a16="http://schemas.microsoft.com/office/drawing/2014/main" id="{3D8C8E55-5A49-0A46-BC46-015ECFEE80EF}"/>
              </a:ext>
            </a:extLst>
          </p:cNvPr>
          <p:cNvSpPr>
            <a:spLocks noChangeArrowheads="1"/>
          </p:cNvSpPr>
          <p:nvPr/>
        </p:nvSpPr>
        <p:spPr bwMode="auto">
          <a:xfrm>
            <a:off x="1524000" y="2667000"/>
            <a:ext cx="6248400" cy="3733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dirty="0"/>
              <a:t>What writing system did the Rosetta stone </a:t>
            </a:r>
          </a:p>
          <a:p>
            <a:pPr>
              <a:spcBef>
                <a:spcPct val="0"/>
              </a:spcBef>
              <a:buFontTx/>
              <a:buNone/>
            </a:pPr>
            <a:r>
              <a:rPr lang="en-US" altLang="en-US" sz="1800" dirty="0"/>
              <a:t>serve as a key to translating?</a:t>
            </a:r>
          </a:p>
          <a:p>
            <a:pPr>
              <a:spcBef>
                <a:spcPct val="0"/>
              </a:spcBef>
              <a:buFontTx/>
              <a:buNone/>
            </a:pPr>
            <a:endParaRPr lang="en-US" altLang="en-US" sz="1800" dirty="0"/>
          </a:p>
          <a:p>
            <a:pPr>
              <a:spcBef>
                <a:spcPct val="0"/>
              </a:spcBef>
              <a:buFontTx/>
              <a:buNone/>
            </a:pPr>
            <a:r>
              <a:rPr lang="en-US" altLang="en-US" sz="1800" dirty="0"/>
              <a:t>What did the National Intellectual Property Rights Coordination Center warn the American people about in 2013?</a:t>
            </a:r>
          </a:p>
          <a:p>
            <a:pPr>
              <a:spcBef>
                <a:spcPct val="0"/>
              </a:spcBef>
              <a:buFontTx/>
              <a:buNone/>
            </a:pPr>
            <a:endParaRPr lang="en-US" altLang="en-US" sz="1800" dirty="0"/>
          </a:p>
          <a:p>
            <a:pPr>
              <a:spcBef>
                <a:spcPct val="0"/>
              </a:spcBef>
              <a:buFontTx/>
              <a:buNone/>
            </a:pPr>
            <a:r>
              <a:rPr lang="en-US" altLang="en-US" sz="1800" dirty="0"/>
              <a:t>What is piggybacking? Is it ethical? </a:t>
            </a:r>
          </a:p>
          <a:p>
            <a:pPr>
              <a:spcBef>
                <a:spcPct val="0"/>
              </a:spcBef>
              <a:buFontTx/>
              <a:buNone/>
            </a:pPr>
            <a:endParaRPr lang="en-US" altLang="en-US" sz="1800" dirty="0"/>
          </a:p>
          <a:p>
            <a:pPr>
              <a:spcBef>
                <a:spcPct val="0"/>
              </a:spcBef>
              <a:buFontTx/>
              <a:buNone/>
            </a:pPr>
            <a:r>
              <a:rPr lang="en-US" altLang="en-US" sz="1800" dirty="0"/>
              <a:t>What parallels are there between philosophy and object-oriented software engineering?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Number Placeholder 3">
            <a:extLst>
              <a:ext uri="{FF2B5EF4-FFF2-40B4-BE49-F238E27FC236}">
                <a16:creationId xmlns:a16="http://schemas.microsoft.com/office/drawing/2014/main" id="{905D5DDD-18B4-664F-B6A0-CCED9DF87BC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44E43BB-04E5-5F46-890D-AAE22A3F2B55}" type="slidenum">
              <a:rPr lang="en-US" altLang="en-US" sz="1400"/>
              <a:pPr>
                <a:spcBef>
                  <a:spcPct val="0"/>
                </a:spcBef>
                <a:buFontTx/>
                <a:buNone/>
              </a:pPr>
              <a:t>8</a:t>
            </a:fld>
            <a:endParaRPr lang="en-US" altLang="en-US" sz="1400" dirty="0"/>
          </a:p>
        </p:txBody>
      </p:sp>
      <p:sp>
        <p:nvSpPr>
          <p:cNvPr id="10243" name="Rectangle 2">
            <a:extLst>
              <a:ext uri="{FF2B5EF4-FFF2-40B4-BE49-F238E27FC236}">
                <a16:creationId xmlns:a16="http://schemas.microsoft.com/office/drawing/2014/main" id="{7F427619-741A-FB4B-9B73-05AD76E36F5A}"/>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Strategies </a:t>
            </a:r>
            <a:r>
              <a:rPr lang="en-US" altLang="en-US" sz="1800" dirty="0">
                <a:solidFill>
                  <a:schemeClr val="tx1"/>
                </a:solidFill>
                <a:ea typeface="ＭＳ Ｐゴシック" panose="020B0600070205080204" pitchFamily="34" charset="-128"/>
              </a:rPr>
              <a:t>(2 of 3)</a:t>
            </a:r>
          </a:p>
        </p:txBody>
      </p:sp>
      <p:sp>
        <p:nvSpPr>
          <p:cNvPr id="10244" name="Rectangle 3">
            <a:extLst>
              <a:ext uri="{FF2B5EF4-FFF2-40B4-BE49-F238E27FC236}">
                <a16:creationId xmlns:a16="http://schemas.microsoft.com/office/drawing/2014/main" id="{CF9933E3-1739-AF43-946E-8E2509EE5122}"/>
              </a:ext>
            </a:extLst>
          </p:cNvPr>
          <p:cNvSpPr>
            <a:spLocks noGrp="1" noChangeArrowheads="1"/>
          </p:cNvSpPr>
          <p:nvPr>
            <p:ph type="body" idx="1"/>
          </p:nvPr>
        </p:nvSpPr>
        <p:spPr>
          <a:xfrm>
            <a:off x="457200" y="1295400"/>
            <a:ext cx="8229600" cy="4572000"/>
          </a:xfrm>
        </p:spPr>
        <p:txBody>
          <a:bodyPr/>
          <a:lstStyle/>
          <a:p>
            <a:pPr marL="0" indent="0" eaLnBrk="1" hangingPunct="1">
              <a:buFontTx/>
              <a:buNone/>
            </a:pPr>
            <a:r>
              <a:rPr lang="en-US" altLang="en-US" b="1" dirty="0">
                <a:solidFill>
                  <a:srgbClr val="FF6600"/>
                </a:solidFill>
                <a:ea typeface="ＭＳ Ｐゴシック" panose="020B0600070205080204" pitchFamily="34" charset="-128"/>
              </a:rPr>
              <a:t>Don</a:t>
            </a:r>
            <a:r>
              <a:rPr lang="fr-FR" altLang="en-US" b="1" dirty="0">
                <a:solidFill>
                  <a:srgbClr val="FF6600"/>
                </a:solidFill>
                <a:ea typeface="ＭＳ Ｐゴシック" panose="020B0600070205080204" pitchFamily="34" charset="-128"/>
              </a:rPr>
              <a:t>'</a:t>
            </a:r>
            <a:r>
              <a:rPr lang="en-US" altLang="en-US" b="1" dirty="0">
                <a:solidFill>
                  <a:srgbClr val="FF6600"/>
                </a:solidFill>
                <a:ea typeface="ＭＳ Ｐゴシック" panose="020B0600070205080204" pitchFamily="34" charset="-128"/>
              </a:rPr>
              <a:t>t reinvent the wheel!</a:t>
            </a:r>
          </a:p>
          <a:p>
            <a:pPr marL="0" indent="0" eaLnBrk="1" hangingPunct="1">
              <a:buFontTx/>
              <a:buNone/>
            </a:pPr>
            <a:r>
              <a:rPr lang="en-US" altLang="en-US" dirty="0">
                <a:ea typeface="ＭＳ Ｐゴシック" panose="020B0600070205080204" pitchFamily="34" charset="-128"/>
              </a:rPr>
              <a:t>Similar problems come up again and again in different guises</a:t>
            </a:r>
          </a:p>
          <a:p>
            <a:pPr marL="0" indent="0" eaLnBrk="1" hangingPunct="1">
              <a:buFontTx/>
              <a:buNone/>
            </a:pPr>
            <a:r>
              <a:rPr lang="en-US" altLang="en-US" dirty="0">
                <a:ea typeface="ＭＳ Ｐゴシック" panose="020B0600070205080204" pitchFamily="34" charset="-128"/>
              </a:rPr>
              <a:t>A good programmer recognizes a task or subtask that has been solved before and plugs in the solution</a:t>
            </a:r>
          </a:p>
          <a:p>
            <a:pPr marL="0" indent="0" eaLnBrk="1" hangingPunct="1">
              <a:buFontTx/>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Can you think of two similar problems?</a:t>
            </a:r>
            <a:endParaRPr lang="en-US" altLang="en-US" dirty="0">
              <a:ea typeface="ＭＳ Ｐゴシック" panose="020B0600070205080204" pitchFamily="34" charset="-128"/>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3">
            <a:extLst>
              <a:ext uri="{FF2B5EF4-FFF2-40B4-BE49-F238E27FC236}">
                <a16:creationId xmlns:a16="http://schemas.microsoft.com/office/drawing/2014/main" id="{15AD984E-D1CD-5543-994F-DFB6229622A3}"/>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E950691-A3CA-CA49-A28C-B519D90212F6}" type="slidenum">
              <a:rPr lang="en-US" altLang="en-US" sz="1400"/>
              <a:pPr>
                <a:spcBef>
                  <a:spcPct val="0"/>
                </a:spcBef>
                <a:buFontTx/>
                <a:buNone/>
              </a:pPr>
              <a:t>9</a:t>
            </a:fld>
            <a:endParaRPr lang="en-US" altLang="en-US" sz="1400" dirty="0"/>
          </a:p>
        </p:txBody>
      </p:sp>
      <p:sp>
        <p:nvSpPr>
          <p:cNvPr id="11267" name="Rectangle 2">
            <a:extLst>
              <a:ext uri="{FF2B5EF4-FFF2-40B4-BE49-F238E27FC236}">
                <a16:creationId xmlns:a16="http://schemas.microsoft.com/office/drawing/2014/main" id="{6969FAB7-AF79-7946-8F66-8F376C8EB208}"/>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Strategies </a:t>
            </a:r>
            <a:r>
              <a:rPr lang="en-US" altLang="en-US" sz="1800" dirty="0">
                <a:solidFill>
                  <a:schemeClr val="tx1"/>
                </a:solidFill>
                <a:ea typeface="ＭＳ Ｐゴシック" panose="020B0600070205080204" pitchFamily="34" charset="-128"/>
              </a:rPr>
              <a:t>(3 of 3)</a:t>
            </a:r>
          </a:p>
        </p:txBody>
      </p:sp>
      <p:sp>
        <p:nvSpPr>
          <p:cNvPr id="11268" name="Rectangle 3">
            <a:extLst>
              <a:ext uri="{FF2B5EF4-FFF2-40B4-BE49-F238E27FC236}">
                <a16:creationId xmlns:a16="http://schemas.microsoft.com/office/drawing/2014/main" id="{4613C01B-3531-1B41-8694-B22C1E01DA58}"/>
              </a:ext>
            </a:extLst>
          </p:cNvPr>
          <p:cNvSpPr>
            <a:spLocks noGrp="1" noChangeArrowheads="1"/>
          </p:cNvSpPr>
          <p:nvPr>
            <p:ph type="body" idx="1"/>
          </p:nvPr>
        </p:nvSpPr>
        <p:spPr>
          <a:xfrm>
            <a:off x="457200" y="1295400"/>
            <a:ext cx="8229600" cy="4572000"/>
          </a:xfrm>
        </p:spPr>
        <p:txBody>
          <a:bodyPr/>
          <a:lstStyle/>
          <a:p>
            <a:pPr eaLnBrk="1" hangingPunct="1">
              <a:buFontTx/>
              <a:buNone/>
            </a:pPr>
            <a:r>
              <a:rPr lang="en-US" altLang="en-US" b="1" dirty="0">
                <a:solidFill>
                  <a:srgbClr val="FF6600"/>
                </a:solidFill>
                <a:ea typeface="ＭＳ Ｐゴシック" panose="020B0600070205080204" pitchFamily="34" charset="-128"/>
              </a:rPr>
              <a:t>Divide and conquer!</a:t>
            </a:r>
            <a:endParaRPr lang="en-US" altLang="en-US" dirty="0">
              <a:solidFill>
                <a:srgbClr val="FF6600"/>
              </a:solidFill>
              <a:ea typeface="ＭＳ Ｐゴシック" panose="020B0600070205080204" pitchFamily="34" charset="-128"/>
            </a:endParaRPr>
          </a:p>
          <a:p>
            <a:pPr eaLnBrk="1" hangingPunct="1">
              <a:buFontTx/>
              <a:buNone/>
            </a:pPr>
            <a:r>
              <a:rPr lang="en-US" altLang="en-US" dirty="0">
                <a:ea typeface="ＭＳ Ｐゴシック" panose="020B0600070205080204" pitchFamily="34" charset="-128"/>
              </a:rPr>
              <a:t>Break up a large problem into smaller units and solve each smaller problem </a:t>
            </a:r>
          </a:p>
          <a:p>
            <a:pPr lvl="1" eaLnBrk="1" hangingPunct="1">
              <a:spcBef>
                <a:spcPct val="50000"/>
              </a:spcBef>
            </a:pPr>
            <a:r>
              <a:rPr lang="en-US" altLang="en-US" dirty="0">
                <a:ea typeface="ＭＳ Ｐゴシック" panose="020B0600070205080204" pitchFamily="34" charset="-128"/>
              </a:rPr>
              <a:t>Applies the concept of abstraction </a:t>
            </a:r>
          </a:p>
          <a:p>
            <a:pPr lvl="1" eaLnBrk="1" hangingPunct="1">
              <a:spcBef>
                <a:spcPct val="50000"/>
              </a:spcBef>
            </a:pPr>
            <a:r>
              <a:rPr lang="en-US" altLang="en-US" dirty="0">
                <a:ea typeface="ＭＳ Ｐゴシック" panose="020B0600070205080204" pitchFamily="34" charset="-128"/>
              </a:rPr>
              <a:t>The divide-and-conquer approach can be applied over and over again until each subtask is manageable</a:t>
            </a:r>
          </a:p>
        </p:txBody>
      </p:sp>
    </p:spTree>
  </p:cSld>
  <p:clrMapOvr>
    <a:masterClrMapping/>
  </p:clrMapOvr>
</p:sld>
</file>

<file path=ppt/theme/theme1.xml><?xml version="1.0" encoding="utf-8"?>
<a:theme xmlns:a="http://schemas.openxmlformats.org/drawingml/2006/main" name="cs0_design">
  <a:themeElements>
    <a:clrScheme name="cs0_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s0_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1" u="none" strike="noStrike" cap="none" normalizeH="0" baseline="0" smtClean="0">
            <a:ln>
              <a:noFill/>
            </a:ln>
            <a:solidFill>
              <a:schemeClr val="tx1"/>
            </a:solidFill>
            <a:effectLst/>
            <a:latin typeface="Times" pitchFamily="6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1" u="none" strike="noStrike" cap="none" normalizeH="0" baseline="0" smtClean="0">
            <a:ln>
              <a:noFill/>
            </a:ln>
            <a:solidFill>
              <a:schemeClr val="tx1"/>
            </a:solidFill>
            <a:effectLst/>
            <a:latin typeface="Times" pitchFamily="64" charset="0"/>
          </a:defRPr>
        </a:defPPr>
      </a:lstStyle>
    </a:lnDef>
  </a:objectDefaults>
  <a:extraClrSchemeLst>
    <a:extraClrScheme>
      <a:clrScheme name="cs0_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s0_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s0_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s0_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s0_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s0_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s0_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s0_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s0_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s0_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s0_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s0_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OS9:Desktop Folder:cs0_design.pot</Template>
  <TotalTime>7236</TotalTime>
  <Words>2732</Words>
  <Application>Microsoft Macintosh PowerPoint</Application>
  <PresentationFormat>On-screen Show (4:3)</PresentationFormat>
  <Paragraphs>688</Paragraphs>
  <Slides>77</Slides>
  <Notes>77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77</vt:i4>
      </vt:variant>
    </vt:vector>
  </HeadingPairs>
  <TitlesOfParts>
    <vt:vector size="86" baseType="lpstr">
      <vt:lpstr>ＭＳ Ｐゴシック</vt:lpstr>
      <vt:lpstr>ヒラギノ角ゴ ProN W3</vt:lpstr>
      <vt:lpstr>Arial</vt:lpstr>
      <vt:lpstr>Bradley Hand ITC TT-Bold</vt:lpstr>
      <vt:lpstr>Monotype Sorts</vt:lpstr>
      <vt:lpstr>Symbol</vt:lpstr>
      <vt:lpstr>Times</vt:lpstr>
      <vt:lpstr>Times New Roman</vt:lpstr>
      <vt:lpstr>cs0_design</vt:lpstr>
      <vt:lpstr>Chapter 7</vt:lpstr>
      <vt:lpstr>Chapter Goals (1 of 2)</vt:lpstr>
      <vt:lpstr>Chapter Goals (2 of 2)</vt:lpstr>
      <vt:lpstr>Problem Solving (1 of 3)</vt:lpstr>
      <vt:lpstr>Problem Solving (2 of 3)</vt:lpstr>
      <vt:lpstr>Problem Solving (3 of 3)</vt:lpstr>
      <vt:lpstr>Strategies (1 of 3)</vt:lpstr>
      <vt:lpstr>Strategies (2 of 3)</vt:lpstr>
      <vt:lpstr>Strategies (3 of 3)</vt:lpstr>
      <vt:lpstr>Computer Problem-Solving</vt:lpstr>
      <vt:lpstr>Phase Interactions</vt:lpstr>
      <vt:lpstr>Algorithms</vt:lpstr>
      <vt:lpstr>Developing an Algorithm</vt:lpstr>
      <vt:lpstr>Summary of Methodology</vt:lpstr>
      <vt:lpstr>Control Structures</vt:lpstr>
      <vt:lpstr>Algorithm with Selection (1 of 2)</vt:lpstr>
      <vt:lpstr>Algorithm with Selection (2 of 2)</vt:lpstr>
      <vt:lpstr>Looping Statements (1 of 6)</vt:lpstr>
      <vt:lpstr>Looping Statements (2 of 6)</vt:lpstr>
      <vt:lpstr>Looping Statements (3 of 6)</vt:lpstr>
      <vt:lpstr>Looping Statements (4 of 6)</vt:lpstr>
      <vt:lpstr>Looping Statements (5 of 6)</vt:lpstr>
      <vt:lpstr>Looping Statements (6 of 6)</vt:lpstr>
      <vt:lpstr>Composite Data Types (1 of 3)</vt:lpstr>
      <vt:lpstr>Composite Data Types (2 of 3)</vt:lpstr>
      <vt:lpstr>Composite Data Types (3 of 3) </vt:lpstr>
      <vt:lpstr>Arrays</vt:lpstr>
      <vt:lpstr>An Unsorted Array</vt:lpstr>
      <vt:lpstr>Composite Data Types </vt:lpstr>
      <vt:lpstr>Sequential Search of an Unsorted Array</vt:lpstr>
      <vt:lpstr>Sequential Search Algorithm </vt:lpstr>
      <vt:lpstr>Booleans</vt:lpstr>
      <vt:lpstr>Sorted Arrays</vt:lpstr>
      <vt:lpstr>Sequential Search in a Sorted Array</vt:lpstr>
      <vt:lpstr>A Sorted Array (1 of 3)</vt:lpstr>
      <vt:lpstr>A Sorted Array (2 of 3)</vt:lpstr>
      <vt:lpstr>A Sorted Array (3 of 3)</vt:lpstr>
      <vt:lpstr>Binary Search (1 of 4)</vt:lpstr>
      <vt:lpstr>Binary Search (2 of 4)</vt:lpstr>
      <vt:lpstr>Binary Search (3 of 4)</vt:lpstr>
      <vt:lpstr>Binary Search (4 of 4)</vt:lpstr>
      <vt:lpstr>Sorting</vt:lpstr>
      <vt:lpstr>Selection Sort (1 of 6)</vt:lpstr>
      <vt:lpstr>Selection Sort (2 of 6)</vt:lpstr>
      <vt:lpstr>Selection Sort (3 of 6)</vt:lpstr>
      <vt:lpstr>Selection Sort (4 of 6)</vt:lpstr>
      <vt:lpstr>Selection Sort (5 of 6)</vt:lpstr>
      <vt:lpstr>Selection Sort (6 of 6)</vt:lpstr>
      <vt:lpstr>Bubble Sort (1 of 5)</vt:lpstr>
      <vt:lpstr>Bubble Sort (2 of 5)</vt:lpstr>
      <vt:lpstr>Bubble Sort (3 of 5)</vt:lpstr>
      <vt:lpstr>Bubble Sort (4 of 5)</vt:lpstr>
      <vt:lpstr>Bubble Sort (5 of 5)</vt:lpstr>
      <vt:lpstr>Insertion Sort (1 of 3)</vt:lpstr>
      <vt:lpstr>Insertion Sort (2 of 3)</vt:lpstr>
      <vt:lpstr>Insertion Sort (3 of 3)</vt:lpstr>
      <vt:lpstr>Subprogram Statements (1 of 4)</vt:lpstr>
      <vt:lpstr>Subprogram Statements (2 of 4)</vt:lpstr>
      <vt:lpstr>Subprogram Statements (3 of 4)</vt:lpstr>
      <vt:lpstr>Subprogram Statements (4 of 4)</vt:lpstr>
      <vt:lpstr>Recursion (1 of 4)  </vt:lpstr>
      <vt:lpstr>Recursion (2 of 4)  </vt:lpstr>
      <vt:lpstr>Recursion (3 of 4)  </vt:lpstr>
      <vt:lpstr>Recursion (4 of 4)  </vt:lpstr>
      <vt:lpstr>Quicksort (1 of 5)</vt:lpstr>
      <vt:lpstr>Quicksort Algorithm</vt:lpstr>
      <vt:lpstr>Quicksort (2 of 5)</vt:lpstr>
      <vt:lpstr>Quicksort (3 of 5)</vt:lpstr>
      <vt:lpstr>Quicksort (4 of 5)</vt:lpstr>
      <vt:lpstr>Quicksort (5 of 5)</vt:lpstr>
      <vt:lpstr>Important Threads (1 of 4)</vt:lpstr>
      <vt:lpstr>Important Threads (2 of 4)</vt:lpstr>
      <vt:lpstr>Important Threads (3 of 4)</vt:lpstr>
      <vt:lpstr>Important Threads (4 of 4)</vt:lpstr>
      <vt:lpstr>Ethical Issues</vt:lpstr>
      <vt:lpstr>Who Am I?</vt:lpstr>
      <vt:lpstr>Do You Know?</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Jones &amp; Bartlett Publishers</dc:creator>
  <cp:lastModifiedBy>Rachel DiMaggio</cp:lastModifiedBy>
  <cp:revision>192</cp:revision>
  <dcterms:created xsi:type="dcterms:W3CDTF">2002-06-09T14:11:33Z</dcterms:created>
  <dcterms:modified xsi:type="dcterms:W3CDTF">2018-12-03T19:50:30Z</dcterms:modified>
</cp:coreProperties>
</file>

<file path=docProps/thumbnail.jpeg>
</file>